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97" r:id="rId3"/>
    <p:sldId id="299" r:id="rId4"/>
    <p:sldId id="298" r:id="rId5"/>
    <p:sldId id="300" r:id="rId6"/>
    <p:sldId id="345" r:id="rId7"/>
    <p:sldId id="344" r:id="rId8"/>
    <p:sldId id="307" r:id="rId9"/>
    <p:sldId id="349" r:id="rId10"/>
    <p:sldId id="350" r:id="rId11"/>
    <p:sldId id="346" r:id="rId12"/>
    <p:sldId id="259" r:id="rId13"/>
    <p:sldId id="351" r:id="rId14"/>
    <p:sldId id="389" r:id="rId15"/>
    <p:sldId id="391" r:id="rId16"/>
    <p:sldId id="393" r:id="rId17"/>
    <p:sldId id="392" r:id="rId18"/>
    <p:sldId id="394" r:id="rId19"/>
    <p:sldId id="395" r:id="rId20"/>
    <p:sldId id="397" r:id="rId21"/>
    <p:sldId id="396" r:id="rId22"/>
    <p:sldId id="398" r:id="rId23"/>
    <p:sldId id="399" r:id="rId24"/>
    <p:sldId id="382" r:id="rId25"/>
    <p:sldId id="400" r:id="rId26"/>
    <p:sldId id="338" r:id="rId2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D6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EF3666-75F8-49C2-AB07-9B42EAACFF12}" v="375" dt="2026-10-05T07:32:01.3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65" autoAdjust="0"/>
    <p:restoredTop sz="94660"/>
  </p:normalViewPr>
  <p:slideViewPr>
    <p:cSldViewPr snapToGrid="0">
      <p:cViewPr>
        <p:scale>
          <a:sx n="75" d="100"/>
          <a:sy n="75" d="100"/>
        </p:scale>
        <p:origin x="62"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tte Vertommen" userId="de1822d1-2cfa-41cf-ab59-db31df8b1b4c" providerId="ADAL" clId="{0E6C993E-BC34-447A-ABE5-08E192F81521}"/>
    <pc:docChg chg="undo custSel addSld delSld modSld sldOrd">
      <pc:chgData name="Gitte Vertommen" userId="de1822d1-2cfa-41cf-ab59-db31df8b1b4c" providerId="ADAL" clId="{0E6C993E-BC34-447A-ABE5-08E192F81521}" dt="2026-10-05T07:32:01.315" v="1523"/>
      <pc:docMkLst>
        <pc:docMk/>
      </pc:docMkLst>
      <pc:sldChg chg="addSp delSp modSp mod">
        <pc:chgData name="Gitte Vertommen" userId="de1822d1-2cfa-41cf-ab59-db31df8b1b4c" providerId="ADAL" clId="{0E6C993E-BC34-447A-ABE5-08E192F81521}" dt="2026-10-02T14:03:54.487" v="1420" actId="120"/>
        <pc:sldMkLst>
          <pc:docMk/>
          <pc:sldMk cId="3646891200" sldId="256"/>
        </pc:sldMkLst>
        <pc:spChg chg="add mod">
          <ac:chgData name="Gitte Vertommen" userId="de1822d1-2cfa-41cf-ab59-db31df8b1b4c" providerId="ADAL" clId="{0E6C993E-BC34-447A-ABE5-08E192F81521}" dt="2026-10-02T14:01:01.450" v="1361" actId="14100"/>
          <ac:spMkLst>
            <pc:docMk/>
            <pc:sldMk cId="3646891200" sldId="256"/>
            <ac:spMk id="7" creationId="{B742100D-5B70-1FDD-BBF8-ED522EB89B9F}"/>
          </ac:spMkLst>
        </pc:spChg>
        <pc:spChg chg="add mod">
          <ac:chgData name="Gitte Vertommen" userId="de1822d1-2cfa-41cf-ab59-db31df8b1b4c" providerId="ADAL" clId="{0E6C993E-BC34-447A-ABE5-08E192F81521}" dt="2026-10-02T14:03:54.487" v="1420" actId="120"/>
          <ac:spMkLst>
            <pc:docMk/>
            <pc:sldMk cId="3646891200" sldId="256"/>
            <ac:spMk id="9" creationId="{CFAA9E92-9A93-6F5E-B588-C739481AD260}"/>
          </ac:spMkLst>
        </pc:spChg>
        <pc:spChg chg="add mod">
          <ac:chgData name="Gitte Vertommen" userId="de1822d1-2cfa-41cf-ab59-db31df8b1b4c" providerId="ADAL" clId="{0E6C993E-BC34-447A-ABE5-08E192F81521}" dt="2026-10-02T14:03:24.737" v="1412" actId="1076"/>
          <ac:spMkLst>
            <pc:docMk/>
            <pc:sldMk cId="3646891200" sldId="256"/>
            <ac:spMk id="11" creationId="{463E8EA9-80B0-7AC2-FB94-EE34D93037B6}"/>
          </ac:spMkLst>
        </pc:spChg>
        <pc:picChg chg="mod modCrop">
          <ac:chgData name="Gitte Vertommen" userId="de1822d1-2cfa-41cf-ab59-db31df8b1b4c" providerId="ADAL" clId="{0E6C993E-BC34-447A-ABE5-08E192F81521}" dt="2026-10-02T14:02:06.171" v="1365" actId="1076"/>
          <ac:picMkLst>
            <pc:docMk/>
            <pc:sldMk cId="3646891200" sldId="256"/>
            <ac:picMk id="5" creationId="{174B78BA-4CDD-238B-56AF-7725E1BEBE7C}"/>
          </ac:picMkLst>
        </pc:picChg>
      </pc:sldChg>
      <pc:sldChg chg="addSp delSp mod">
        <pc:chgData name="Gitte Vertommen" userId="de1822d1-2cfa-41cf-ab59-db31df8b1b4c" providerId="ADAL" clId="{0E6C993E-BC34-447A-ABE5-08E192F81521}" dt="2026-10-02T13:45:42.285" v="1324" actId="478"/>
        <pc:sldMkLst>
          <pc:docMk/>
          <pc:sldMk cId="1902799096" sldId="300"/>
        </pc:sldMkLst>
      </pc:sldChg>
      <pc:sldChg chg="addSp mod">
        <pc:chgData name="Gitte Vertommen" userId="de1822d1-2cfa-41cf-ab59-db31df8b1b4c" providerId="ADAL" clId="{0E6C993E-BC34-447A-ABE5-08E192F81521}" dt="2026-10-02T13:45:28.737" v="1320" actId="22"/>
        <pc:sldMkLst>
          <pc:docMk/>
          <pc:sldMk cId="1166826516" sldId="307"/>
        </pc:sldMkLst>
        <pc:picChg chg="add">
          <ac:chgData name="Gitte Vertommen" userId="de1822d1-2cfa-41cf-ab59-db31df8b1b4c" providerId="ADAL" clId="{0E6C993E-BC34-447A-ABE5-08E192F81521}" dt="2026-10-02T13:45:28.737" v="1320" actId="22"/>
          <ac:picMkLst>
            <pc:docMk/>
            <pc:sldMk cId="1166826516" sldId="307"/>
            <ac:picMk id="4" creationId="{CCC20845-4E4C-1A00-F6ED-DE44291E0B9C}"/>
          </ac:picMkLst>
        </pc:picChg>
      </pc:sldChg>
      <pc:sldChg chg="delSp modSp add mod">
        <pc:chgData name="Gitte Vertommen" userId="de1822d1-2cfa-41cf-ab59-db31df8b1b4c" providerId="ADAL" clId="{0E6C993E-BC34-447A-ABE5-08E192F81521}" dt="2026-10-02T14:12:27.642" v="1500" actId="1036"/>
        <pc:sldMkLst>
          <pc:docMk/>
          <pc:sldMk cId="1413498881" sldId="338"/>
        </pc:sldMkLst>
        <pc:spChg chg="mod">
          <ac:chgData name="Gitte Vertommen" userId="de1822d1-2cfa-41cf-ab59-db31df8b1b4c" providerId="ADAL" clId="{0E6C993E-BC34-447A-ABE5-08E192F81521}" dt="2026-10-02T14:12:21.559" v="1492" actId="1076"/>
          <ac:spMkLst>
            <pc:docMk/>
            <pc:sldMk cId="1413498881" sldId="338"/>
            <ac:spMk id="2" creationId="{6063A701-7D35-7E66-67DE-45FB0A2FD450}"/>
          </ac:spMkLst>
        </pc:spChg>
        <pc:spChg chg="mod">
          <ac:chgData name="Gitte Vertommen" userId="de1822d1-2cfa-41cf-ab59-db31df8b1b4c" providerId="ADAL" clId="{0E6C993E-BC34-447A-ABE5-08E192F81521}" dt="2026-10-02T14:11:30.013" v="1465" actId="1076"/>
          <ac:spMkLst>
            <pc:docMk/>
            <pc:sldMk cId="1413498881" sldId="338"/>
            <ac:spMk id="4" creationId="{8AFF5AD5-5451-F806-1480-092586595F15}"/>
          </ac:spMkLst>
        </pc:spChg>
        <pc:spChg chg="mod">
          <ac:chgData name="Gitte Vertommen" userId="de1822d1-2cfa-41cf-ab59-db31df8b1b4c" providerId="ADAL" clId="{0E6C993E-BC34-447A-ABE5-08E192F81521}" dt="2026-10-02T14:11:42.213" v="1479" actId="14100"/>
          <ac:spMkLst>
            <pc:docMk/>
            <pc:sldMk cId="1413498881" sldId="338"/>
            <ac:spMk id="21" creationId="{542A8EC7-0479-4262-6F52-0C9AC8D007D5}"/>
          </ac:spMkLst>
        </pc:spChg>
        <pc:spChg chg="mod">
          <ac:chgData name="Gitte Vertommen" userId="de1822d1-2cfa-41cf-ab59-db31df8b1b4c" providerId="ADAL" clId="{0E6C993E-BC34-447A-ABE5-08E192F81521}" dt="2026-10-02T14:12:02.517" v="1486" actId="1036"/>
          <ac:spMkLst>
            <pc:docMk/>
            <pc:sldMk cId="1413498881" sldId="338"/>
            <ac:spMk id="22" creationId="{219E7B8A-5565-A848-C398-D8FC6D00EFF8}"/>
          </ac:spMkLst>
        </pc:spChg>
        <pc:spChg chg="mod">
          <ac:chgData name="Gitte Vertommen" userId="de1822d1-2cfa-41cf-ab59-db31df8b1b4c" providerId="ADAL" clId="{0E6C993E-BC34-447A-ABE5-08E192F81521}" dt="2026-10-02T14:12:27.642" v="1500" actId="1036"/>
          <ac:spMkLst>
            <pc:docMk/>
            <pc:sldMk cId="1413498881" sldId="338"/>
            <ac:spMk id="24" creationId="{68F24CC2-4092-B58D-F42E-0D772CC64951}"/>
          </ac:spMkLst>
        </pc:spChg>
        <pc:picChg chg="mod modCrop">
          <ac:chgData name="Gitte Vertommen" userId="de1822d1-2cfa-41cf-ab59-db31df8b1b4c" providerId="ADAL" clId="{0E6C993E-BC34-447A-ABE5-08E192F81521}" dt="2026-10-02T14:12:17.590" v="1491" actId="1076"/>
          <ac:picMkLst>
            <pc:docMk/>
            <pc:sldMk cId="1413498881" sldId="338"/>
            <ac:picMk id="20" creationId="{A56FCB42-FF1D-F2BD-A879-E803733FF4CD}"/>
          </ac:picMkLst>
        </pc:picChg>
      </pc:sldChg>
      <pc:sldChg chg="addSp mod">
        <pc:chgData name="Gitte Vertommen" userId="de1822d1-2cfa-41cf-ab59-db31df8b1b4c" providerId="ADAL" clId="{0E6C993E-BC34-447A-ABE5-08E192F81521}" dt="2026-10-02T13:45:30.592" v="1321" actId="22"/>
        <pc:sldMkLst>
          <pc:docMk/>
          <pc:sldMk cId="2170034093" sldId="344"/>
        </pc:sldMkLst>
        <pc:picChg chg="add">
          <ac:chgData name="Gitte Vertommen" userId="de1822d1-2cfa-41cf-ab59-db31df8b1b4c" providerId="ADAL" clId="{0E6C993E-BC34-447A-ABE5-08E192F81521}" dt="2026-10-02T13:45:30.592" v="1321" actId="22"/>
          <ac:picMkLst>
            <pc:docMk/>
            <pc:sldMk cId="2170034093" sldId="344"/>
            <ac:picMk id="8" creationId="{C492E9F5-CF40-F5EB-2616-1206F3A481CF}"/>
          </ac:picMkLst>
        </pc:picChg>
      </pc:sldChg>
      <pc:sldChg chg="addSp mod">
        <pc:chgData name="Gitte Vertommen" userId="de1822d1-2cfa-41cf-ab59-db31df8b1b4c" providerId="ADAL" clId="{0E6C993E-BC34-447A-ABE5-08E192F81521}" dt="2026-10-02T13:45:34.283" v="1322" actId="22"/>
        <pc:sldMkLst>
          <pc:docMk/>
          <pc:sldMk cId="294582629" sldId="345"/>
        </pc:sldMkLst>
        <pc:picChg chg="add">
          <ac:chgData name="Gitte Vertommen" userId="de1822d1-2cfa-41cf-ab59-db31df8b1b4c" providerId="ADAL" clId="{0E6C993E-BC34-447A-ABE5-08E192F81521}" dt="2026-10-02T13:45:34.283" v="1322" actId="22"/>
          <ac:picMkLst>
            <pc:docMk/>
            <pc:sldMk cId="294582629" sldId="345"/>
            <ac:picMk id="21" creationId="{E5A52FD4-DA74-4F5D-06B6-DD4B1189ABEC}"/>
          </ac:picMkLst>
        </pc:picChg>
      </pc:sldChg>
      <pc:sldChg chg="addSp mod">
        <pc:chgData name="Gitte Vertommen" userId="de1822d1-2cfa-41cf-ab59-db31df8b1b4c" providerId="ADAL" clId="{0E6C993E-BC34-447A-ABE5-08E192F81521}" dt="2026-10-02T13:45:26.855" v="1319" actId="22"/>
        <pc:sldMkLst>
          <pc:docMk/>
          <pc:sldMk cId="3365555068" sldId="349"/>
        </pc:sldMkLst>
        <pc:picChg chg="add">
          <ac:chgData name="Gitte Vertommen" userId="de1822d1-2cfa-41cf-ab59-db31df8b1b4c" providerId="ADAL" clId="{0E6C993E-BC34-447A-ABE5-08E192F81521}" dt="2026-10-02T13:45:26.855" v="1319" actId="22"/>
          <ac:picMkLst>
            <pc:docMk/>
            <pc:sldMk cId="3365555068" sldId="349"/>
            <ac:picMk id="3" creationId="{A89B127E-3AEE-12AF-11FC-241CCEB0B891}"/>
          </ac:picMkLst>
        </pc:picChg>
      </pc:sldChg>
      <pc:sldChg chg="addSp mod">
        <pc:chgData name="Gitte Vertommen" userId="de1822d1-2cfa-41cf-ab59-db31df8b1b4c" providerId="ADAL" clId="{0E6C993E-BC34-447A-ABE5-08E192F81521}" dt="2026-10-02T13:45:24.645" v="1318" actId="22"/>
        <pc:sldMkLst>
          <pc:docMk/>
          <pc:sldMk cId="3248254430" sldId="350"/>
        </pc:sldMkLst>
        <pc:picChg chg="add">
          <ac:chgData name="Gitte Vertommen" userId="de1822d1-2cfa-41cf-ab59-db31df8b1b4c" providerId="ADAL" clId="{0E6C993E-BC34-447A-ABE5-08E192F81521}" dt="2026-10-02T13:45:24.645" v="1318" actId="22"/>
          <ac:picMkLst>
            <pc:docMk/>
            <pc:sldMk cId="3248254430" sldId="350"/>
            <ac:picMk id="3" creationId="{98C38BD7-DE64-2A34-B331-3071B04263E6}"/>
          </ac:picMkLst>
        </pc:picChg>
      </pc:sldChg>
      <pc:sldChg chg="delSp modSp add mod">
        <pc:chgData name="Gitte Vertommen" userId="de1822d1-2cfa-41cf-ab59-db31df8b1b4c" providerId="ADAL" clId="{0E6C993E-BC34-447A-ABE5-08E192F81521}" dt="2026-10-02T13:44:56.462" v="1307" actId="1076"/>
        <pc:sldMkLst>
          <pc:docMk/>
          <pc:sldMk cId="3056653002" sldId="382"/>
        </pc:sldMkLst>
        <pc:spChg chg="mod">
          <ac:chgData name="Gitte Vertommen" userId="de1822d1-2cfa-41cf-ab59-db31df8b1b4c" providerId="ADAL" clId="{0E6C993E-BC34-447A-ABE5-08E192F81521}" dt="2026-10-02T13:42:16.132" v="1259" actId="207"/>
          <ac:spMkLst>
            <pc:docMk/>
            <pc:sldMk cId="3056653002" sldId="382"/>
            <ac:spMk id="3" creationId="{29FC7B67-8651-5474-316A-62D087D1FC86}"/>
          </ac:spMkLst>
        </pc:spChg>
        <pc:spChg chg="mod">
          <ac:chgData name="Gitte Vertommen" userId="de1822d1-2cfa-41cf-ab59-db31df8b1b4c" providerId="ADAL" clId="{0E6C993E-BC34-447A-ABE5-08E192F81521}" dt="2026-10-02T13:44:54.091" v="1306" actId="1076"/>
          <ac:spMkLst>
            <pc:docMk/>
            <pc:sldMk cId="3056653002" sldId="382"/>
            <ac:spMk id="10" creationId="{F59E0C70-6AD7-4509-7ED4-1A1803BC4F3C}"/>
          </ac:spMkLst>
        </pc:spChg>
        <pc:spChg chg="mod">
          <ac:chgData name="Gitte Vertommen" userId="de1822d1-2cfa-41cf-ab59-db31df8b1b4c" providerId="ADAL" clId="{0E6C993E-BC34-447A-ABE5-08E192F81521}" dt="2026-10-02T13:44:23.255" v="1300" actId="1076"/>
          <ac:spMkLst>
            <pc:docMk/>
            <pc:sldMk cId="3056653002" sldId="382"/>
            <ac:spMk id="14" creationId="{DFD40CB7-C7A5-7976-0478-CB64B1ACE7A3}"/>
          </ac:spMkLst>
        </pc:spChg>
        <pc:spChg chg="mod">
          <ac:chgData name="Gitte Vertommen" userId="de1822d1-2cfa-41cf-ab59-db31df8b1b4c" providerId="ADAL" clId="{0E6C993E-BC34-447A-ABE5-08E192F81521}" dt="2026-10-02T13:44:18.841" v="1299" actId="1076"/>
          <ac:spMkLst>
            <pc:docMk/>
            <pc:sldMk cId="3056653002" sldId="382"/>
            <ac:spMk id="15" creationId="{B1BCE4A4-4FE7-F731-8E18-AA2870974C05}"/>
          </ac:spMkLst>
        </pc:spChg>
        <pc:spChg chg="mod">
          <ac:chgData name="Gitte Vertommen" userId="de1822d1-2cfa-41cf-ab59-db31df8b1b4c" providerId="ADAL" clId="{0E6C993E-BC34-447A-ABE5-08E192F81521}" dt="2026-10-02T13:44:42.662" v="1301" actId="14100"/>
          <ac:spMkLst>
            <pc:docMk/>
            <pc:sldMk cId="3056653002" sldId="382"/>
            <ac:spMk id="16" creationId="{18C6382F-7821-224D-2589-BE8220F9B2DA}"/>
          </ac:spMkLst>
        </pc:spChg>
        <pc:picChg chg="mod">
          <ac:chgData name="Gitte Vertommen" userId="de1822d1-2cfa-41cf-ab59-db31df8b1b4c" providerId="ADAL" clId="{0E6C993E-BC34-447A-ABE5-08E192F81521}" dt="2026-10-02T13:44:56.462" v="1307" actId="1076"/>
          <ac:picMkLst>
            <pc:docMk/>
            <pc:sldMk cId="3056653002" sldId="382"/>
            <ac:picMk id="9" creationId="{473AB7F2-B7AF-1E1D-C143-AB12A9AEA84A}"/>
          </ac:picMkLst>
        </pc:picChg>
      </pc:sldChg>
      <pc:sldChg chg="addSp delSp modSp mod modAnim">
        <pc:chgData name="Gitte Vertommen" userId="de1822d1-2cfa-41cf-ab59-db31df8b1b4c" providerId="ADAL" clId="{0E6C993E-BC34-447A-ABE5-08E192F81521}" dt="2026-10-02T13:45:18.703" v="1317" actId="478"/>
        <pc:sldMkLst>
          <pc:docMk/>
          <pc:sldMk cId="441299892" sldId="389"/>
        </pc:sldMkLst>
        <pc:spChg chg="mod">
          <ac:chgData name="Gitte Vertommen" userId="de1822d1-2cfa-41cf-ab59-db31df8b1b4c" providerId="ADAL" clId="{0E6C993E-BC34-447A-ABE5-08E192F81521}" dt="2026-10-02T12:27:48.379" v="459" actId="114"/>
          <ac:spMkLst>
            <pc:docMk/>
            <pc:sldMk cId="441299892" sldId="389"/>
            <ac:spMk id="5" creationId="{756BCB2C-F235-AC05-5204-985CF7F7FCE5}"/>
          </ac:spMkLst>
        </pc:spChg>
        <pc:spChg chg="add mod">
          <ac:chgData name="Gitte Vertommen" userId="de1822d1-2cfa-41cf-ab59-db31df8b1b4c" providerId="ADAL" clId="{0E6C993E-BC34-447A-ABE5-08E192F81521}" dt="2026-10-02T12:27:42.783" v="457" actId="114"/>
          <ac:spMkLst>
            <pc:docMk/>
            <pc:sldMk cId="441299892" sldId="389"/>
            <ac:spMk id="7" creationId="{F1A0352E-CC0A-43BB-5192-312C4B2C34B6}"/>
          </ac:spMkLst>
        </pc:spChg>
        <pc:spChg chg="add mod">
          <ac:chgData name="Gitte Vertommen" userId="de1822d1-2cfa-41cf-ab59-db31df8b1b4c" providerId="ADAL" clId="{0E6C993E-BC34-447A-ABE5-08E192F81521}" dt="2026-10-02T11:39:49.230" v="163" actId="1076"/>
          <ac:spMkLst>
            <pc:docMk/>
            <pc:sldMk cId="441299892" sldId="389"/>
            <ac:spMk id="9" creationId="{648AA9B5-EC17-3FC6-368D-A77297F8E288}"/>
          </ac:spMkLst>
        </pc:spChg>
      </pc:sldChg>
      <pc:sldChg chg="addSp delSp modSp new mod modAnim">
        <pc:chgData name="Gitte Vertommen" userId="de1822d1-2cfa-41cf-ab59-db31df8b1b4c" providerId="ADAL" clId="{0E6C993E-BC34-447A-ABE5-08E192F81521}" dt="2026-10-02T14:24:23.020" v="1516" actId="1076"/>
        <pc:sldMkLst>
          <pc:docMk/>
          <pc:sldMk cId="3795372492" sldId="391"/>
        </pc:sldMkLst>
        <pc:spChg chg="add mod">
          <ac:chgData name="Gitte Vertommen" userId="de1822d1-2cfa-41cf-ab59-db31df8b1b4c" providerId="ADAL" clId="{0E6C993E-BC34-447A-ABE5-08E192F81521}" dt="2026-10-02T14:24:18.287" v="1515" actId="1076"/>
          <ac:spMkLst>
            <pc:docMk/>
            <pc:sldMk cId="3795372492" sldId="391"/>
            <ac:spMk id="7" creationId="{48BB5881-DC62-3086-2C2C-B29740039679}"/>
          </ac:spMkLst>
        </pc:spChg>
        <pc:spChg chg="add ord">
          <ac:chgData name="Gitte Vertommen" userId="de1822d1-2cfa-41cf-ab59-db31df8b1b4c" providerId="ADAL" clId="{0E6C993E-BC34-447A-ABE5-08E192F81521}" dt="2026-10-02T13:29:48.207" v="1201" actId="171"/>
          <ac:spMkLst>
            <pc:docMk/>
            <pc:sldMk cId="3795372492" sldId="391"/>
            <ac:spMk id="9" creationId="{D157C278-9A83-9DB0-EF3F-D66FE9B23C9B}"/>
          </ac:spMkLst>
        </pc:spChg>
        <pc:spChg chg="add mod">
          <ac:chgData name="Gitte Vertommen" userId="de1822d1-2cfa-41cf-ab59-db31df8b1b4c" providerId="ADAL" clId="{0E6C993E-BC34-447A-ABE5-08E192F81521}" dt="2026-10-02T14:24:23.020" v="1516" actId="1076"/>
          <ac:spMkLst>
            <pc:docMk/>
            <pc:sldMk cId="3795372492" sldId="391"/>
            <ac:spMk id="13" creationId="{1D03086F-0F23-0CD8-9DDD-4D7A930AFC03}"/>
          </ac:spMkLst>
        </pc:spChg>
        <pc:picChg chg="add">
          <ac:chgData name="Gitte Vertommen" userId="de1822d1-2cfa-41cf-ab59-db31df8b1b4c" providerId="ADAL" clId="{0E6C993E-BC34-447A-ABE5-08E192F81521}" dt="2026-10-02T13:45:16" v="1315" actId="22"/>
          <ac:picMkLst>
            <pc:docMk/>
            <pc:sldMk cId="3795372492" sldId="391"/>
            <ac:picMk id="11" creationId="{67FF589F-BAFC-2D3D-740C-57A522DC8414}"/>
          </ac:picMkLst>
        </pc:picChg>
      </pc:sldChg>
      <pc:sldChg chg="addSp delSp modSp new mod">
        <pc:chgData name="Gitte Vertommen" userId="de1822d1-2cfa-41cf-ab59-db31df8b1b4c" providerId="ADAL" clId="{0E6C993E-BC34-447A-ABE5-08E192F81521}" dt="2026-10-02T14:24:46.142" v="1519" actId="22"/>
        <pc:sldMkLst>
          <pc:docMk/>
          <pc:sldMk cId="982213321" sldId="392"/>
        </pc:sldMkLst>
        <pc:spChg chg="add mod">
          <ac:chgData name="Gitte Vertommen" userId="de1822d1-2cfa-41cf-ab59-db31df8b1b4c" providerId="ADAL" clId="{0E6C993E-BC34-447A-ABE5-08E192F81521}" dt="2026-10-02T13:30:11.323" v="1207" actId="207"/>
          <ac:spMkLst>
            <pc:docMk/>
            <pc:sldMk cId="982213321" sldId="392"/>
            <ac:spMk id="5" creationId="{A38ED410-EE1C-EB90-ED25-17DAA10C2666}"/>
          </ac:spMkLst>
        </pc:spChg>
        <pc:spChg chg="add ord">
          <ac:chgData name="Gitte Vertommen" userId="de1822d1-2cfa-41cf-ab59-db31df8b1b4c" providerId="ADAL" clId="{0E6C993E-BC34-447A-ABE5-08E192F81521}" dt="2026-10-02T13:30:17.056" v="1209" actId="171"/>
          <ac:spMkLst>
            <pc:docMk/>
            <pc:sldMk cId="982213321" sldId="392"/>
            <ac:spMk id="9" creationId="{947C146F-D195-5ACF-50EC-D8CA1704F410}"/>
          </ac:spMkLst>
        </pc:spChg>
        <pc:spChg chg="add">
          <ac:chgData name="Gitte Vertommen" userId="de1822d1-2cfa-41cf-ab59-db31df8b1b4c" providerId="ADAL" clId="{0E6C993E-BC34-447A-ABE5-08E192F81521}" dt="2026-10-02T14:24:46.142" v="1519" actId="22"/>
          <ac:spMkLst>
            <pc:docMk/>
            <pc:sldMk cId="982213321" sldId="392"/>
            <ac:spMk id="13" creationId="{8D5E6DE0-98AB-8B8C-3D66-770CB6BDA2B3}"/>
          </ac:spMkLst>
        </pc:spChg>
        <pc:picChg chg="add">
          <ac:chgData name="Gitte Vertommen" userId="de1822d1-2cfa-41cf-ab59-db31df8b1b4c" providerId="ADAL" clId="{0E6C993E-BC34-447A-ABE5-08E192F81521}" dt="2026-10-02T13:45:12.565" v="1313" actId="22"/>
          <ac:picMkLst>
            <pc:docMk/>
            <pc:sldMk cId="982213321" sldId="392"/>
            <ac:picMk id="11" creationId="{43597C05-C619-4796-96E1-E3E4C06EEB45}"/>
          </ac:picMkLst>
        </pc:picChg>
      </pc:sldChg>
      <pc:sldChg chg="addSp delSp modSp new mod ord modAnim">
        <pc:chgData name="Gitte Vertommen" userId="de1822d1-2cfa-41cf-ab59-db31df8b1b4c" providerId="ADAL" clId="{0E6C993E-BC34-447A-ABE5-08E192F81521}" dt="2026-10-02T14:24:38.374" v="1518" actId="1076"/>
        <pc:sldMkLst>
          <pc:docMk/>
          <pc:sldMk cId="2577716539" sldId="393"/>
        </pc:sldMkLst>
        <pc:spChg chg="add mod">
          <ac:chgData name="Gitte Vertommen" userId="de1822d1-2cfa-41cf-ab59-db31df8b1b4c" providerId="ADAL" clId="{0E6C993E-BC34-447A-ABE5-08E192F81521}" dt="2026-10-02T14:24:38.374" v="1518" actId="1076"/>
          <ac:spMkLst>
            <pc:docMk/>
            <pc:sldMk cId="2577716539" sldId="393"/>
            <ac:spMk id="5" creationId="{2A04F77D-572E-B7C1-3DB3-9D9AE5EDD9B2}"/>
          </ac:spMkLst>
        </pc:spChg>
        <pc:spChg chg="add ord">
          <ac:chgData name="Gitte Vertommen" userId="de1822d1-2cfa-41cf-ab59-db31df8b1b4c" providerId="ADAL" clId="{0E6C993E-BC34-447A-ABE5-08E192F81521}" dt="2026-10-02T13:29:51.118" v="1203" actId="171"/>
          <ac:spMkLst>
            <pc:docMk/>
            <pc:sldMk cId="2577716539" sldId="393"/>
            <ac:spMk id="7" creationId="{D3013EDD-6499-939E-CEE3-A9BE3E0364F4}"/>
          </ac:spMkLst>
        </pc:spChg>
        <pc:spChg chg="add">
          <ac:chgData name="Gitte Vertommen" userId="de1822d1-2cfa-41cf-ab59-db31df8b1b4c" providerId="ADAL" clId="{0E6C993E-BC34-447A-ABE5-08E192F81521}" dt="2026-10-02T14:24:27.110" v="1517" actId="22"/>
          <ac:spMkLst>
            <pc:docMk/>
            <pc:sldMk cId="2577716539" sldId="393"/>
            <ac:spMk id="11" creationId="{21898942-06AC-940F-1C54-37582467A64D}"/>
          </ac:spMkLst>
        </pc:spChg>
        <pc:picChg chg="add">
          <ac:chgData name="Gitte Vertommen" userId="de1822d1-2cfa-41cf-ab59-db31df8b1b4c" providerId="ADAL" clId="{0E6C993E-BC34-447A-ABE5-08E192F81521}" dt="2026-10-02T13:45:14.171" v="1314" actId="22"/>
          <ac:picMkLst>
            <pc:docMk/>
            <pc:sldMk cId="2577716539" sldId="393"/>
            <ac:picMk id="9" creationId="{54D9B77A-8A75-F392-29AA-2D10A25D4B20}"/>
          </ac:picMkLst>
        </pc:picChg>
      </pc:sldChg>
      <pc:sldChg chg="addSp delSp modSp new mod">
        <pc:chgData name="Gitte Vertommen" userId="de1822d1-2cfa-41cf-ab59-db31df8b1b4c" providerId="ADAL" clId="{0E6C993E-BC34-447A-ABE5-08E192F81521}" dt="2026-10-02T14:24:48.606" v="1520" actId="22"/>
        <pc:sldMkLst>
          <pc:docMk/>
          <pc:sldMk cId="34056000" sldId="394"/>
        </pc:sldMkLst>
        <pc:spChg chg="add mod">
          <ac:chgData name="Gitte Vertommen" userId="de1822d1-2cfa-41cf-ab59-db31df8b1b4c" providerId="ADAL" clId="{0E6C993E-BC34-447A-ABE5-08E192F81521}" dt="2026-10-02T12:28:09.397" v="467" actId="114"/>
          <ac:spMkLst>
            <pc:docMk/>
            <pc:sldMk cId="34056000" sldId="394"/>
            <ac:spMk id="5" creationId="{2C73D9F8-D3EE-8918-94E7-FD6D965B6259}"/>
          </ac:spMkLst>
        </pc:spChg>
        <pc:spChg chg="add ord">
          <ac:chgData name="Gitte Vertommen" userId="de1822d1-2cfa-41cf-ab59-db31df8b1b4c" providerId="ADAL" clId="{0E6C993E-BC34-447A-ABE5-08E192F81521}" dt="2026-10-02T13:30:21.586" v="1211" actId="171"/>
          <ac:spMkLst>
            <pc:docMk/>
            <pc:sldMk cId="34056000" sldId="394"/>
            <ac:spMk id="7" creationId="{31B16F7B-EB49-08F9-24A3-AEE9EBC51CEF}"/>
          </ac:spMkLst>
        </pc:spChg>
        <pc:spChg chg="add">
          <ac:chgData name="Gitte Vertommen" userId="de1822d1-2cfa-41cf-ab59-db31df8b1b4c" providerId="ADAL" clId="{0E6C993E-BC34-447A-ABE5-08E192F81521}" dt="2026-10-02T14:24:48.606" v="1520" actId="22"/>
          <ac:spMkLst>
            <pc:docMk/>
            <pc:sldMk cId="34056000" sldId="394"/>
            <ac:spMk id="11" creationId="{0DBF751E-6F1C-0DC7-73C9-FC9E9B68D7DE}"/>
          </ac:spMkLst>
        </pc:spChg>
        <pc:picChg chg="add">
          <ac:chgData name="Gitte Vertommen" userId="de1822d1-2cfa-41cf-ab59-db31df8b1b4c" providerId="ADAL" clId="{0E6C993E-BC34-447A-ABE5-08E192F81521}" dt="2026-10-02T13:45:10.952" v="1312" actId="22"/>
          <ac:picMkLst>
            <pc:docMk/>
            <pc:sldMk cId="34056000" sldId="394"/>
            <ac:picMk id="9" creationId="{B8FF4FAC-D5CA-5F01-62B7-5CA0ED61EA92}"/>
          </ac:picMkLst>
        </pc:picChg>
      </pc:sldChg>
      <pc:sldChg chg="addSp delSp modSp new mod modAnim">
        <pc:chgData name="Gitte Vertommen" userId="de1822d1-2cfa-41cf-ab59-db31df8b1b4c" providerId="ADAL" clId="{0E6C993E-BC34-447A-ABE5-08E192F81521}" dt="2026-10-02T13:45:07.469" v="1311" actId="22"/>
        <pc:sldMkLst>
          <pc:docMk/>
          <pc:sldMk cId="1587279429" sldId="395"/>
        </pc:sldMkLst>
        <pc:spChg chg="add del mod">
          <ac:chgData name="Gitte Vertommen" userId="de1822d1-2cfa-41cf-ab59-db31df8b1b4c" providerId="ADAL" clId="{0E6C993E-BC34-447A-ABE5-08E192F81521}" dt="2026-10-02T13:30:48.056" v="1218" actId="1076"/>
          <ac:spMkLst>
            <pc:docMk/>
            <pc:sldMk cId="1587279429" sldId="395"/>
            <ac:spMk id="2" creationId="{3D6A8C59-2767-B77C-DD0C-18E0C99B9E26}"/>
          </ac:spMkLst>
        </pc:spChg>
        <pc:spChg chg="add mod">
          <ac:chgData name="Gitte Vertommen" userId="de1822d1-2cfa-41cf-ab59-db31df8b1b4c" providerId="ADAL" clId="{0E6C993E-BC34-447A-ABE5-08E192F81521}" dt="2026-10-02T13:30:43.057" v="1217" actId="1076"/>
          <ac:spMkLst>
            <pc:docMk/>
            <pc:sldMk cId="1587279429" sldId="395"/>
            <ac:spMk id="5" creationId="{9F353F27-385D-6FEB-2C94-698F1C182E5C}"/>
          </ac:spMkLst>
        </pc:spChg>
        <pc:spChg chg="add mod">
          <ac:chgData name="Gitte Vertommen" userId="de1822d1-2cfa-41cf-ab59-db31df8b1b4c" providerId="ADAL" clId="{0E6C993E-BC34-447A-ABE5-08E192F81521}" dt="2026-10-02T13:30:40.431" v="1216" actId="1076"/>
          <ac:spMkLst>
            <pc:docMk/>
            <pc:sldMk cId="1587279429" sldId="395"/>
            <ac:spMk id="13" creationId="{3924E2A9-2EBF-2E76-85FB-6566B272A796}"/>
          </ac:spMkLst>
        </pc:spChg>
        <pc:spChg chg="add ord">
          <ac:chgData name="Gitte Vertommen" userId="de1822d1-2cfa-41cf-ab59-db31df8b1b4c" providerId="ADAL" clId="{0E6C993E-BC34-447A-ABE5-08E192F81521}" dt="2026-10-02T13:30:35.385" v="1215" actId="171"/>
          <ac:spMkLst>
            <pc:docMk/>
            <pc:sldMk cId="1587279429" sldId="395"/>
            <ac:spMk id="15" creationId="{E18CD68B-299C-8B6B-7302-8C2FD8547D24}"/>
          </ac:spMkLst>
        </pc:spChg>
        <pc:picChg chg="add">
          <ac:chgData name="Gitte Vertommen" userId="de1822d1-2cfa-41cf-ab59-db31df8b1b4c" providerId="ADAL" clId="{0E6C993E-BC34-447A-ABE5-08E192F81521}" dt="2026-10-02T13:45:07.469" v="1311" actId="22"/>
          <ac:picMkLst>
            <pc:docMk/>
            <pc:sldMk cId="1587279429" sldId="395"/>
            <ac:picMk id="17" creationId="{7558D6F9-9789-8D56-F65E-6CEF8583E22A}"/>
          </ac:picMkLst>
        </pc:picChg>
      </pc:sldChg>
      <pc:sldChg chg="addSp delSp modSp new mod">
        <pc:chgData name="Gitte Vertommen" userId="de1822d1-2cfa-41cf-ab59-db31df8b1b4c" providerId="ADAL" clId="{0E6C993E-BC34-447A-ABE5-08E192F81521}" dt="2026-10-02T13:45:01.811" v="1309" actId="22"/>
        <pc:sldMkLst>
          <pc:docMk/>
          <pc:sldMk cId="1363904168" sldId="396"/>
        </pc:sldMkLst>
        <pc:spChg chg="mod">
          <ac:chgData name="Gitte Vertommen" userId="de1822d1-2cfa-41cf-ab59-db31df8b1b4c" providerId="ADAL" clId="{0E6C993E-BC34-447A-ABE5-08E192F81521}" dt="2026-10-02T13:14:02.128" v="1199" actId="1076"/>
          <ac:spMkLst>
            <pc:docMk/>
            <pc:sldMk cId="1363904168" sldId="396"/>
            <ac:spMk id="3" creationId="{FF3F7668-45A5-981E-6A65-8D67B680904F}"/>
          </ac:spMkLst>
        </pc:spChg>
        <pc:spChg chg="add mod">
          <ac:chgData name="Gitte Vertommen" userId="de1822d1-2cfa-41cf-ab59-db31df8b1b4c" providerId="ADAL" clId="{0E6C993E-BC34-447A-ABE5-08E192F81521}" dt="2026-10-02T13:11:35.527" v="1198" actId="1076"/>
          <ac:spMkLst>
            <pc:docMk/>
            <pc:sldMk cId="1363904168" sldId="396"/>
            <ac:spMk id="4" creationId="{197E75AD-751C-0521-43E1-5E25DB9C2E6A}"/>
          </ac:spMkLst>
        </pc:spChg>
        <pc:spChg chg="add mod ord">
          <ac:chgData name="Gitte Vertommen" userId="de1822d1-2cfa-41cf-ab59-db31df8b1b4c" providerId="ADAL" clId="{0E6C993E-BC34-447A-ABE5-08E192F81521}" dt="2026-10-02T13:11:31.290" v="1197" actId="1076"/>
          <ac:spMkLst>
            <pc:docMk/>
            <pc:sldMk cId="1363904168" sldId="396"/>
            <ac:spMk id="6" creationId="{8C154A6D-BA26-33C4-F99C-ED5D3C7B4480}"/>
          </ac:spMkLst>
        </pc:spChg>
        <pc:picChg chg="add">
          <ac:chgData name="Gitte Vertommen" userId="de1822d1-2cfa-41cf-ab59-db31df8b1b4c" providerId="ADAL" clId="{0E6C993E-BC34-447A-ABE5-08E192F81521}" dt="2026-10-02T13:45:01.811" v="1309" actId="22"/>
          <ac:picMkLst>
            <pc:docMk/>
            <pc:sldMk cId="1363904168" sldId="396"/>
            <ac:picMk id="8" creationId="{65DBB532-B3E2-3F7E-1082-7B45703C4F38}"/>
          </ac:picMkLst>
        </pc:picChg>
      </pc:sldChg>
      <pc:sldChg chg="addSp delSp modSp add mod modAnim">
        <pc:chgData name="Gitte Vertommen" userId="de1822d1-2cfa-41cf-ab59-db31df8b1b4c" providerId="ADAL" clId="{0E6C993E-BC34-447A-ABE5-08E192F81521}" dt="2026-10-02T13:45:04.574" v="1310" actId="22"/>
        <pc:sldMkLst>
          <pc:docMk/>
          <pc:sldMk cId="2734700890" sldId="397"/>
        </pc:sldMkLst>
        <pc:spChg chg="add mod ord">
          <ac:chgData name="Gitte Vertommen" userId="de1822d1-2cfa-41cf-ab59-db31df8b1b4c" providerId="ADAL" clId="{0E6C993E-BC34-447A-ABE5-08E192F81521}" dt="2026-10-02T13:31:57.717" v="1240" actId="1076"/>
          <ac:spMkLst>
            <pc:docMk/>
            <pc:sldMk cId="2734700890" sldId="397"/>
            <ac:spMk id="4" creationId="{018EDBED-A2D5-8B93-C4BB-A68D6337020E}"/>
          </ac:spMkLst>
        </pc:spChg>
        <pc:spChg chg="mod">
          <ac:chgData name="Gitte Vertommen" userId="de1822d1-2cfa-41cf-ab59-db31df8b1b4c" providerId="ADAL" clId="{0E6C993E-BC34-447A-ABE5-08E192F81521}" dt="2026-10-02T13:32:01.217" v="1241" actId="1076"/>
          <ac:spMkLst>
            <pc:docMk/>
            <pc:sldMk cId="2734700890" sldId="397"/>
            <ac:spMk id="5" creationId="{FCC0F239-4792-E2B5-F588-42BC407F383E}"/>
          </ac:spMkLst>
        </pc:spChg>
        <pc:spChg chg="add mod">
          <ac:chgData name="Gitte Vertommen" userId="de1822d1-2cfa-41cf-ab59-db31df8b1b4c" providerId="ADAL" clId="{0E6C993E-BC34-447A-ABE5-08E192F81521}" dt="2026-10-02T13:31:31.641" v="1233"/>
          <ac:spMkLst>
            <pc:docMk/>
            <pc:sldMk cId="2734700890" sldId="397"/>
            <ac:spMk id="6" creationId="{DEFFE34A-38D5-0320-B12E-D26E298D75D1}"/>
          </ac:spMkLst>
        </pc:spChg>
        <pc:spChg chg="mod">
          <ac:chgData name="Gitte Vertommen" userId="de1822d1-2cfa-41cf-ab59-db31df8b1b4c" providerId="ADAL" clId="{0E6C993E-BC34-447A-ABE5-08E192F81521}" dt="2026-10-02T13:32:17.789" v="1243" actId="1076"/>
          <ac:spMkLst>
            <pc:docMk/>
            <pc:sldMk cId="2734700890" sldId="397"/>
            <ac:spMk id="13" creationId="{8DF214DC-3817-5B45-7A97-FF5EA5479E61}"/>
          </ac:spMkLst>
        </pc:spChg>
        <pc:picChg chg="add">
          <ac:chgData name="Gitte Vertommen" userId="de1822d1-2cfa-41cf-ab59-db31df8b1b4c" providerId="ADAL" clId="{0E6C993E-BC34-447A-ABE5-08E192F81521}" dt="2026-10-02T13:45:04.574" v="1310" actId="22"/>
          <ac:picMkLst>
            <pc:docMk/>
            <pc:sldMk cId="2734700890" sldId="397"/>
            <ac:picMk id="10" creationId="{9C8247BC-D2BE-2404-C322-2527C0580560}"/>
          </ac:picMkLst>
        </pc:picChg>
      </pc:sldChg>
      <pc:sldChg chg="addSp delSp modSp add mod ord addAnim delAnim modAnim">
        <pc:chgData name="Gitte Vertommen" userId="de1822d1-2cfa-41cf-ab59-db31df8b1b4c" providerId="ADAL" clId="{0E6C993E-BC34-447A-ABE5-08E192F81521}" dt="2026-10-05T07:31:50.393" v="1521"/>
        <pc:sldMkLst>
          <pc:docMk/>
          <pc:sldMk cId="2930804706" sldId="398"/>
        </pc:sldMkLst>
        <pc:spChg chg="mod">
          <ac:chgData name="Gitte Vertommen" userId="de1822d1-2cfa-41cf-ab59-db31df8b1b4c" providerId="ADAL" clId="{0E6C993E-BC34-447A-ABE5-08E192F81521}" dt="2026-10-02T13:37:40.613" v="1248" actId="1076"/>
          <ac:spMkLst>
            <pc:docMk/>
            <pc:sldMk cId="2930804706" sldId="398"/>
            <ac:spMk id="4" creationId="{533876A1-FE67-F13F-45B1-65841FD6B32C}"/>
          </ac:spMkLst>
        </pc:spChg>
        <pc:spChg chg="add mod">
          <ac:chgData name="Gitte Vertommen" userId="de1822d1-2cfa-41cf-ab59-db31df8b1b4c" providerId="ADAL" clId="{0E6C993E-BC34-447A-ABE5-08E192F81521}" dt="2026-10-02T13:37:33.619" v="1245" actId="1076"/>
          <ac:spMkLst>
            <pc:docMk/>
            <pc:sldMk cId="2930804706" sldId="398"/>
            <ac:spMk id="5" creationId="{7D734352-4ADC-E391-525C-4EA9F81FD311}"/>
          </ac:spMkLst>
        </pc:spChg>
        <pc:spChg chg="add ord">
          <ac:chgData name="Gitte Vertommen" userId="de1822d1-2cfa-41cf-ab59-db31df8b1b4c" providerId="ADAL" clId="{0E6C993E-BC34-447A-ABE5-08E192F81521}" dt="2026-10-02T13:11:10.987" v="1185" actId="171"/>
          <ac:spMkLst>
            <pc:docMk/>
            <pc:sldMk cId="2930804706" sldId="398"/>
            <ac:spMk id="12" creationId="{3D6C3539-1392-C334-F2BD-00D8FFEE79CC}"/>
          </ac:spMkLst>
        </pc:spChg>
        <pc:picChg chg="add mod ord">
          <ac:chgData name="Gitte Vertommen" userId="de1822d1-2cfa-41cf-ab59-db31df8b1b4c" providerId="ADAL" clId="{0E6C993E-BC34-447A-ABE5-08E192F81521}" dt="2026-10-02T13:08:57.170" v="1117" actId="1076"/>
          <ac:picMkLst>
            <pc:docMk/>
            <pc:sldMk cId="2930804706" sldId="398"/>
            <ac:picMk id="6" creationId="{F0AEE302-6437-F2D0-48E6-682B60BAC23B}"/>
          </ac:picMkLst>
        </pc:picChg>
        <pc:picChg chg="add mod">
          <ac:chgData name="Gitte Vertommen" userId="de1822d1-2cfa-41cf-ab59-db31df8b1b4c" providerId="ADAL" clId="{0E6C993E-BC34-447A-ABE5-08E192F81521}" dt="2026-10-02T13:08:59.262" v="1118" actId="1076"/>
          <ac:picMkLst>
            <pc:docMk/>
            <pc:sldMk cId="2930804706" sldId="398"/>
            <ac:picMk id="7" creationId="{7D06592F-BF76-E72B-CF3A-A1EFF5B04885}"/>
          </ac:picMkLst>
        </pc:picChg>
        <pc:picChg chg="add mod ord">
          <ac:chgData name="Gitte Vertommen" userId="de1822d1-2cfa-41cf-ab59-db31df8b1b4c" providerId="ADAL" clId="{0E6C993E-BC34-447A-ABE5-08E192F81521}" dt="2026-10-02T13:09:00.864" v="1119" actId="1076"/>
          <ac:picMkLst>
            <pc:docMk/>
            <pc:sldMk cId="2930804706" sldId="398"/>
            <ac:picMk id="8" creationId="{D33C589B-668E-B648-56E2-CEEBB351946B}"/>
          </ac:picMkLst>
        </pc:picChg>
      </pc:sldChg>
      <pc:sldChg chg="addSp delSp modSp add mod delAnim modAnim">
        <pc:chgData name="Gitte Vertommen" userId="de1822d1-2cfa-41cf-ab59-db31df8b1b4c" providerId="ADAL" clId="{0E6C993E-BC34-447A-ABE5-08E192F81521}" dt="2026-10-05T07:32:01.315" v="1523"/>
        <pc:sldMkLst>
          <pc:docMk/>
          <pc:sldMk cId="2750350563" sldId="399"/>
        </pc:sldMkLst>
        <pc:spChg chg="mod">
          <ac:chgData name="Gitte Vertommen" userId="de1822d1-2cfa-41cf-ab59-db31df8b1b4c" providerId="ADAL" clId="{0E6C993E-BC34-447A-ABE5-08E192F81521}" dt="2026-10-02T13:41:33.730" v="1253" actId="404"/>
          <ac:spMkLst>
            <pc:docMk/>
            <pc:sldMk cId="2750350563" sldId="399"/>
            <ac:spMk id="5" creationId="{41C75241-3DCA-3F33-5522-7474F13F9E9E}"/>
          </ac:spMkLst>
        </pc:spChg>
        <pc:spChg chg="add mod">
          <ac:chgData name="Gitte Vertommen" userId="de1822d1-2cfa-41cf-ab59-db31df8b1b4c" providerId="ADAL" clId="{0E6C993E-BC34-447A-ABE5-08E192F81521}" dt="2026-10-02T13:41:50.689" v="1257" actId="20577"/>
          <ac:spMkLst>
            <pc:docMk/>
            <pc:sldMk cId="2750350563" sldId="399"/>
            <ac:spMk id="9" creationId="{CAE76154-61EC-FC41-C9A1-86AE05C508DB}"/>
          </ac:spMkLst>
        </pc:spChg>
        <pc:spChg chg="add ord">
          <ac:chgData name="Gitte Vertommen" userId="de1822d1-2cfa-41cf-ab59-db31df8b1b4c" providerId="ADAL" clId="{0E6C993E-BC34-447A-ABE5-08E192F81521}" dt="2026-10-02T13:11:03.971" v="1178" actId="171"/>
          <ac:spMkLst>
            <pc:docMk/>
            <pc:sldMk cId="2750350563" sldId="399"/>
            <ac:spMk id="11" creationId="{E44B5A53-5A87-5EF9-AC17-477123E79979}"/>
          </ac:spMkLst>
        </pc:spChg>
        <pc:spChg chg="add mod">
          <ac:chgData name="Gitte Vertommen" userId="de1822d1-2cfa-41cf-ab59-db31df8b1b4c" providerId="ADAL" clId="{0E6C993E-BC34-447A-ABE5-08E192F81521}" dt="2026-10-02T13:41:27.960" v="1251"/>
          <ac:spMkLst>
            <pc:docMk/>
            <pc:sldMk cId="2750350563" sldId="399"/>
            <ac:spMk id="14" creationId="{52329931-338D-7FAC-47B0-5A166E4983BF}"/>
          </ac:spMkLst>
        </pc:spChg>
        <pc:picChg chg="add">
          <ac:chgData name="Gitte Vertommen" userId="de1822d1-2cfa-41cf-ab59-db31df8b1b4c" providerId="ADAL" clId="{0E6C993E-BC34-447A-ABE5-08E192F81521}" dt="2026-10-02T13:44:59.301" v="1308" actId="22"/>
          <ac:picMkLst>
            <pc:docMk/>
            <pc:sldMk cId="2750350563" sldId="399"/>
            <ac:picMk id="16" creationId="{4460EA1E-A017-592B-7A06-346927B1F9FC}"/>
          </ac:picMkLst>
        </pc:picChg>
      </pc:sldChg>
      <pc:sldChg chg="addSp delSp modSp new mod modAnim">
        <pc:chgData name="Gitte Vertommen" userId="de1822d1-2cfa-41cf-ab59-db31df8b1b4c" providerId="ADAL" clId="{0E6C993E-BC34-447A-ABE5-08E192F81521}" dt="2026-10-02T14:14:41.658" v="1511" actId="22"/>
        <pc:sldMkLst>
          <pc:docMk/>
          <pc:sldMk cId="1942279827" sldId="400"/>
        </pc:sldMkLst>
        <pc:spChg chg="add mod">
          <ac:chgData name="Gitte Vertommen" userId="de1822d1-2cfa-41cf-ab59-db31df8b1b4c" providerId="ADAL" clId="{0E6C993E-BC34-447A-ABE5-08E192F81521}" dt="2026-10-02T14:13:57.577" v="1506"/>
          <ac:spMkLst>
            <pc:docMk/>
            <pc:sldMk cId="1942279827" sldId="400"/>
            <ac:spMk id="4" creationId="{C8C8003C-CA19-2227-16CE-9198FCAF14AC}"/>
          </ac:spMkLst>
        </pc:spChg>
        <pc:spChg chg="add mod">
          <ac:chgData name="Gitte Vertommen" userId="de1822d1-2cfa-41cf-ab59-db31df8b1b4c" providerId="ADAL" clId="{0E6C993E-BC34-447A-ABE5-08E192F81521}" dt="2026-10-02T14:13:57.577" v="1506"/>
          <ac:spMkLst>
            <pc:docMk/>
            <pc:sldMk cId="1942279827" sldId="400"/>
            <ac:spMk id="6" creationId="{D532C1C2-8DD9-801D-C982-6868D6EA9344}"/>
          </ac:spMkLst>
        </pc:spChg>
        <pc:spChg chg="add mod">
          <ac:chgData name="Gitte Vertommen" userId="de1822d1-2cfa-41cf-ab59-db31df8b1b4c" providerId="ADAL" clId="{0E6C993E-BC34-447A-ABE5-08E192F81521}" dt="2026-10-02T14:14:06.045" v="1507" actId="2711"/>
          <ac:spMkLst>
            <pc:docMk/>
            <pc:sldMk cId="1942279827" sldId="400"/>
            <ac:spMk id="7" creationId="{3FF11E2C-8708-576C-D261-374928B0C18C}"/>
          </ac:spMkLst>
        </pc:spChg>
        <pc:picChg chg="add">
          <ac:chgData name="Gitte Vertommen" userId="de1822d1-2cfa-41cf-ab59-db31df8b1b4c" providerId="ADAL" clId="{0E6C993E-BC34-447A-ABE5-08E192F81521}" dt="2026-10-02T14:14:41.658" v="1511" actId="22"/>
          <ac:picMkLst>
            <pc:docMk/>
            <pc:sldMk cId="1942279827" sldId="400"/>
            <ac:picMk id="9" creationId="{BC761E4C-A8B4-23AF-4C43-8D5CD5E4E00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25167-73FB-4AB6-A722-0CA36AD1F674}" type="datetimeFigureOut">
              <a:rPr lang="nl-BE" smtClean="0"/>
              <a:t>2/10/2026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EDF265-72B2-4221-A034-8C643CEC62AB}" type="slidenum">
              <a:rPr lang="nl-BE" smtClean="0"/>
              <a:t>‹nr.›</a:t>
            </a:fld>
            <a:endParaRPr lang="nl-BE"/>
          </a:p>
        </p:txBody>
      </p:sp>
    </p:spTree>
    <p:extLst>
      <p:ext uri="{BB962C8B-B14F-4D97-AF65-F5344CB8AC3E}">
        <p14:creationId xmlns:p14="http://schemas.microsoft.com/office/powerpoint/2010/main" val="1621014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1AFC-B88E-1452-D7F8-D767D9781B6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AE717D-BE3E-AAB7-DDCF-B288002312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F10B4A-258D-E95D-5BD0-BC48039187A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420B9B0-B5F7-C4B9-5E5B-8CECBFB82DA6}"/>
              </a:ext>
            </a:extLst>
          </p:cNvPr>
          <p:cNvSpPr>
            <a:spLocks noGrp="1"/>
          </p:cNvSpPr>
          <p:nvPr>
            <p:ph type="sldNum" sz="quarter" idx="5"/>
          </p:nvPr>
        </p:nvSpPr>
        <p:spPr/>
        <p:txBody>
          <a:bodyPr/>
          <a:lstStyle/>
          <a:p>
            <a:fld id="{B24D4154-90AA-46EC-B5F1-E339575AAF61}" type="slidenum">
              <a:rPr lang="nl-BE" smtClean="0"/>
              <a:t>6</a:t>
            </a:fld>
            <a:endParaRPr lang="nl-BE"/>
          </a:p>
        </p:txBody>
      </p:sp>
    </p:spTree>
    <p:extLst>
      <p:ext uri="{BB962C8B-B14F-4D97-AF65-F5344CB8AC3E}">
        <p14:creationId xmlns:p14="http://schemas.microsoft.com/office/powerpoint/2010/main" val="1979779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B24D4154-90AA-46EC-B5F1-E339575AAF61}" type="slidenum">
              <a:rPr lang="nl-BE" smtClean="0"/>
              <a:t>7</a:t>
            </a:fld>
            <a:endParaRPr lang="nl-BE"/>
          </a:p>
        </p:txBody>
      </p:sp>
    </p:spTree>
    <p:extLst>
      <p:ext uri="{BB962C8B-B14F-4D97-AF65-F5344CB8AC3E}">
        <p14:creationId xmlns:p14="http://schemas.microsoft.com/office/powerpoint/2010/main" val="31678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BDD6D-0128-745A-30BF-C8BC322B0F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573990D-3802-E483-23BC-F5B984F38BA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421638-3970-1480-E270-686F1777A1C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E524215-1CE6-198E-B431-4A43C3FC6684}"/>
              </a:ext>
            </a:extLst>
          </p:cNvPr>
          <p:cNvSpPr>
            <a:spLocks noGrp="1"/>
          </p:cNvSpPr>
          <p:nvPr>
            <p:ph type="sldNum" sz="quarter" idx="5"/>
          </p:nvPr>
        </p:nvSpPr>
        <p:spPr/>
        <p:txBody>
          <a:bodyPr/>
          <a:lstStyle/>
          <a:p>
            <a:fld id="{05AA1429-0E34-4B47-9DB5-7E989340790D}" type="slidenum">
              <a:rPr lang="nl-BE" smtClean="0"/>
              <a:t>8</a:t>
            </a:fld>
            <a:endParaRPr lang="nl-BE"/>
          </a:p>
        </p:txBody>
      </p:sp>
    </p:spTree>
    <p:extLst>
      <p:ext uri="{BB962C8B-B14F-4D97-AF65-F5344CB8AC3E}">
        <p14:creationId xmlns:p14="http://schemas.microsoft.com/office/powerpoint/2010/main" val="2555297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Nationaal ingekleurd (met werken voor 1830 volgens huidige indeling)</a:t>
            </a:r>
          </a:p>
        </p:txBody>
      </p:sp>
      <p:sp>
        <p:nvSpPr>
          <p:cNvPr id="4" name="Tijdelijke aanduiding voor dianummer 3"/>
          <p:cNvSpPr>
            <a:spLocks noGrp="1"/>
          </p:cNvSpPr>
          <p:nvPr>
            <p:ph type="sldNum" sz="quarter" idx="5"/>
          </p:nvPr>
        </p:nvSpPr>
        <p:spPr/>
        <p:txBody>
          <a:bodyPr/>
          <a:lstStyle/>
          <a:p>
            <a:fld id="{DEEDF265-72B2-4221-A034-8C643CEC62AB}" type="slidenum">
              <a:rPr lang="nl-BE" smtClean="0"/>
              <a:t>12</a:t>
            </a:fld>
            <a:endParaRPr lang="nl-BE"/>
          </a:p>
        </p:txBody>
      </p:sp>
    </p:spTree>
    <p:extLst>
      <p:ext uri="{BB962C8B-B14F-4D97-AF65-F5344CB8AC3E}">
        <p14:creationId xmlns:p14="http://schemas.microsoft.com/office/powerpoint/2010/main" val="2397483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B5424-67BE-833E-44DA-695B3E02C6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9C935D-C744-94D4-F82C-D4E002FA85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08165B3-23EB-B913-79D7-D00BA0632AAE}"/>
              </a:ext>
            </a:extLst>
          </p:cNvPr>
          <p:cNvSpPr>
            <a:spLocks noGrp="1"/>
          </p:cNvSpPr>
          <p:nvPr>
            <p:ph type="body" idx="1"/>
          </p:nvPr>
        </p:nvSpPr>
        <p:spPr/>
        <p:txBody>
          <a:bodyPr/>
          <a:lstStyle/>
          <a:p>
            <a:r>
              <a:rPr lang="nl-BE" dirty="0"/>
              <a:t>Nationaal ingekleurd (met werken voor 1830 volgens huidige indeling)</a:t>
            </a:r>
          </a:p>
          <a:p>
            <a:r>
              <a:rPr lang="nl-BE" dirty="0"/>
              <a:t>Wel canonieke auteurs: Hooft staat er wel in met “verzameld dichtwerk”; Mulisch met “de ontdekking van de hemel”, W.F. Hermans met </a:t>
            </a:r>
            <a:r>
              <a:rPr lang="nl-BE" i="0" dirty="0"/>
              <a:t>“Nooit meer slapen”</a:t>
            </a:r>
            <a:endParaRPr lang="nl-BE" dirty="0"/>
          </a:p>
        </p:txBody>
      </p:sp>
      <p:sp>
        <p:nvSpPr>
          <p:cNvPr id="4" name="Tijdelijke aanduiding voor dianummer 3">
            <a:extLst>
              <a:ext uri="{FF2B5EF4-FFF2-40B4-BE49-F238E27FC236}">
                <a16:creationId xmlns:a16="http://schemas.microsoft.com/office/drawing/2014/main" id="{5E018D90-96EE-E987-BCE5-B24008FBA6BA}"/>
              </a:ext>
            </a:extLst>
          </p:cNvPr>
          <p:cNvSpPr>
            <a:spLocks noGrp="1"/>
          </p:cNvSpPr>
          <p:nvPr>
            <p:ph type="sldNum" sz="quarter" idx="5"/>
          </p:nvPr>
        </p:nvSpPr>
        <p:spPr/>
        <p:txBody>
          <a:bodyPr/>
          <a:lstStyle/>
          <a:p>
            <a:fld id="{DEEDF265-72B2-4221-A034-8C643CEC62AB}" type="slidenum">
              <a:rPr lang="nl-BE" smtClean="0"/>
              <a:t>13</a:t>
            </a:fld>
            <a:endParaRPr lang="nl-BE"/>
          </a:p>
        </p:txBody>
      </p:sp>
    </p:spTree>
    <p:extLst>
      <p:ext uri="{BB962C8B-B14F-4D97-AF65-F5344CB8AC3E}">
        <p14:creationId xmlns:p14="http://schemas.microsoft.com/office/powerpoint/2010/main" val="206791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7C846-79C0-5380-D72E-D41F92189B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60FBA85-7F2A-E414-E164-1666C1E516C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5F1E3B0-000D-58CD-25BF-1BE6B65169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‘we laten – diachroon – zien hoe literaire normen en conventies van vandaag zich historisch hebben ontwikkeld en hebben het – synchroon – over hoe het literaire bedrijf in een bepaalde historische periode in elkaar zit en bespreken naast de historische steeds ook de maatschappelijke context’ (Bax en Mantingh, 2019, p. 107)</a:t>
            </a:r>
          </a:p>
          <a:p>
            <a:endParaRPr lang="nl-BE" dirty="0"/>
          </a:p>
        </p:txBody>
      </p:sp>
      <p:sp>
        <p:nvSpPr>
          <p:cNvPr id="4" name="Tijdelijke aanduiding voor dianummer 3">
            <a:extLst>
              <a:ext uri="{FF2B5EF4-FFF2-40B4-BE49-F238E27FC236}">
                <a16:creationId xmlns:a16="http://schemas.microsoft.com/office/drawing/2014/main" id="{DAC92D70-9D0C-147E-5D46-18CB04C3200A}"/>
              </a:ext>
            </a:extLst>
          </p:cNvPr>
          <p:cNvSpPr>
            <a:spLocks noGrp="1"/>
          </p:cNvSpPr>
          <p:nvPr>
            <p:ph type="sldNum" sz="quarter" idx="5"/>
          </p:nvPr>
        </p:nvSpPr>
        <p:spPr/>
        <p:txBody>
          <a:bodyPr/>
          <a:lstStyle/>
          <a:p>
            <a:fld id="{05AA1429-0E34-4B47-9DB5-7E989340790D}" type="slidenum">
              <a:rPr lang="nl-BE" smtClean="0"/>
              <a:t>24</a:t>
            </a:fld>
            <a:endParaRPr lang="nl-BE"/>
          </a:p>
        </p:txBody>
      </p:sp>
    </p:spTree>
    <p:extLst>
      <p:ext uri="{BB962C8B-B14F-4D97-AF65-F5344CB8AC3E}">
        <p14:creationId xmlns:p14="http://schemas.microsoft.com/office/powerpoint/2010/main" val="2583559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56BC2F-BAB3-7482-E039-5965555E908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BD5A15E-3B09-6A66-1EF2-17967B0841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8ECFA579-DF41-8948-B52C-69D96B10D4D0}"/>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0DAC1456-3DC6-8E45-ACC3-53398C92891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0E2647A-6F0E-7167-9EB5-E9E2C3C1403A}"/>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1265446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F0E274-8C81-B89E-71FD-C1C31B00449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94E3386-F242-599F-B7C7-143F34D849C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2DE84E4-6C3C-BA42-8394-5D1F1A99CFDA}"/>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6EAAD9AB-9B83-DF08-AFE0-5C0AD392F80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883A203-5AE4-0D3E-D6F9-9B24983B4DC6}"/>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2343832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3D75B7-7D8F-03FE-34FA-14EB8A421B1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AE93567-C1ED-95D5-DA2B-9973373C5A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3E5B8AA-58B6-E37F-2846-283AE38E746F}"/>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1A042181-39E0-3745-A39B-D5285D5FAE2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11A3DD7-2460-BAEC-2722-B440D5329D37}"/>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2164575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88238-73F6-1C4E-4B8A-623BEB684A3C}"/>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63B2812-EFAC-C443-FF85-18F73CBD4B4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088F1C75-CF45-F84A-5ADE-D8D87F3AB37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A95E3B9E-2F32-34D9-C3B7-6EA7F53E1F6C}"/>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6" name="Tijdelijke aanduiding voor voettekst 5">
            <a:extLst>
              <a:ext uri="{FF2B5EF4-FFF2-40B4-BE49-F238E27FC236}">
                <a16:creationId xmlns:a16="http://schemas.microsoft.com/office/drawing/2014/main" id="{AD96F5FC-0270-A162-ADD0-A2C965EDA72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C122C5EC-AA81-AC20-52A6-4C48288C7030}"/>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3642412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4D0AD4-3148-DED3-7F74-846235F05DC4}"/>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5A12640-7EF5-16EA-930D-370FBF51ED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60E61AE-67E6-7F91-32E1-C08DEE21CBA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8D3ABB77-5888-1D64-4AB8-41E3A37C82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89B381E-D5A0-1B0C-AC68-0DE00E26CA65}"/>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FF52A1D5-5AA8-263E-BEF8-C67D0BC30DF2}"/>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8" name="Tijdelijke aanduiding voor voettekst 7">
            <a:extLst>
              <a:ext uri="{FF2B5EF4-FFF2-40B4-BE49-F238E27FC236}">
                <a16:creationId xmlns:a16="http://schemas.microsoft.com/office/drawing/2014/main" id="{36BC4DAD-8E20-4106-4754-4B1F221B701E}"/>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14BC3163-DCF3-D6A0-EF98-600674EBA107}"/>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350291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EEA1F7-9222-B88B-361D-2E8653B66D5F}"/>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3891D9C3-D24C-3893-F8E3-16F6E05381F2}"/>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4" name="Tijdelijke aanduiding voor voettekst 3">
            <a:extLst>
              <a:ext uri="{FF2B5EF4-FFF2-40B4-BE49-F238E27FC236}">
                <a16:creationId xmlns:a16="http://schemas.microsoft.com/office/drawing/2014/main" id="{F750A40B-9100-FD4A-1444-91FDD5F6EA88}"/>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8CB517CE-8D00-1197-9A36-4E256D216877}"/>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4121490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F000E182-A4AE-09D7-3D93-EE95978FEE3D}"/>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3" name="Tijdelijke aanduiding voor voettekst 2">
            <a:extLst>
              <a:ext uri="{FF2B5EF4-FFF2-40B4-BE49-F238E27FC236}">
                <a16:creationId xmlns:a16="http://schemas.microsoft.com/office/drawing/2014/main" id="{128A1897-E70A-7C77-A986-06F551120788}"/>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1FB4F04F-F5AA-947F-12EC-95507BD424D4}"/>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4202466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7BD6A-09BD-DF5F-DF74-0BF547C4F60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1524BF2-72AA-9220-58C2-F71CDBC4EA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9CA05FB4-5967-FFA0-824F-074AE51E0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90FBBB8-5860-879C-F7C9-853D9DF659D3}"/>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6" name="Tijdelijke aanduiding voor voettekst 5">
            <a:extLst>
              <a:ext uri="{FF2B5EF4-FFF2-40B4-BE49-F238E27FC236}">
                <a16:creationId xmlns:a16="http://schemas.microsoft.com/office/drawing/2014/main" id="{0AE5592E-6FBC-7876-7AF8-1019EAE0AB6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24F7AFE-1701-D038-A3D7-A64C9B3BABD1}"/>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92099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E756E9-6846-0397-0C8C-0402F0FA793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F78B445-7C7D-B64C-1E8B-976468A0F8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5FB7BBE-1483-07B7-AA7E-3A4B35BCA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8B6B663-F0ED-03CB-9D49-965074FE038C}"/>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6" name="Tijdelijke aanduiding voor voettekst 5">
            <a:extLst>
              <a:ext uri="{FF2B5EF4-FFF2-40B4-BE49-F238E27FC236}">
                <a16:creationId xmlns:a16="http://schemas.microsoft.com/office/drawing/2014/main" id="{8564043A-04EE-B37E-7D7C-8812FD3057B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072C965E-C864-18F4-AB68-7659B382998E}"/>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138986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2734AC-9C48-EEA8-401A-FDE188B492D2}"/>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C2D67E8-2E0A-060E-F54C-50174420B39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F9A02BF-EB67-56C7-4700-10510745BB2D}"/>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F3BB8821-38B4-909C-06B1-709E278EB88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243820BF-F474-2608-7879-990511BED29A}"/>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872808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0D387F9-DF5F-6458-CAB5-8AD1EBD2DD9E}"/>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BB9877C2-9176-C1D0-EE10-B57A063FC48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F6312F5-F934-BCE0-09EB-5B69CA7C1348}"/>
              </a:ext>
            </a:extLst>
          </p:cNvPr>
          <p:cNvSpPr>
            <a:spLocks noGrp="1"/>
          </p:cNvSpPr>
          <p:nvPr>
            <p:ph type="dt" sz="half" idx="10"/>
          </p:nvPr>
        </p:nvSpPr>
        <p:spPr/>
        <p:txBody>
          <a:body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B0985424-1BF8-F9A9-443A-832FB654DB1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525F89B-A346-B767-0A69-F30FAB83CAF7}"/>
              </a:ext>
            </a:extLst>
          </p:cNvPr>
          <p:cNvSpPr>
            <a:spLocks noGrp="1"/>
          </p:cNvSpPr>
          <p:nvPr>
            <p:ph type="sldNum" sz="quarter" idx="12"/>
          </p:nvPr>
        </p:nvSpPr>
        <p:spPr/>
        <p:txBody>
          <a:bodyPr/>
          <a:lstStyle/>
          <a:p>
            <a:fld id="{E2844704-DB3C-43E7-A973-172295AC9213}" type="slidenum">
              <a:rPr lang="nl-BE" smtClean="0"/>
              <a:t>‹nr.›</a:t>
            </a:fld>
            <a:endParaRPr lang="nl-BE"/>
          </a:p>
        </p:txBody>
      </p:sp>
    </p:spTree>
    <p:extLst>
      <p:ext uri="{BB962C8B-B14F-4D97-AF65-F5344CB8AC3E}">
        <p14:creationId xmlns:p14="http://schemas.microsoft.com/office/powerpoint/2010/main" val="384560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D6D6"/>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8DF3029-8B2B-82B7-82B0-D42F091006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BF7386CE-3D8B-E1E7-CAAA-5C6E778F11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D5AD3DB9-D1AE-74CE-7C99-D4EAE91DFD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AD0CD-B275-4EAA-BE52-30F6B8567891}" type="datetimeFigureOut">
              <a:rPr lang="nl-BE" smtClean="0"/>
              <a:t>2/10/2026</a:t>
            </a:fld>
            <a:endParaRPr lang="nl-BE"/>
          </a:p>
        </p:txBody>
      </p:sp>
      <p:sp>
        <p:nvSpPr>
          <p:cNvPr id="5" name="Tijdelijke aanduiding voor voettekst 4">
            <a:extLst>
              <a:ext uri="{FF2B5EF4-FFF2-40B4-BE49-F238E27FC236}">
                <a16:creationId xmlns:a16="http://schemas.microsoft.com/office/drawing/2014/main" id="{26948B48-3E43-BB67-14CC-045E5219BB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EE7CD653-CAD6-6456-4127-4D8041364D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844704-DB3C-43E7-A973-172295AC9213}" type="slidenum">
              <a:rPr lang="nl-BE" smtClean="0"/>
              <a:t>‹nr.›</a:t>
            </a:fld>
            <a:endParaRPr lang="nl-BE"/>
          </a:p>
        </p:txBody>
      </p:sp>
    </p:spTree>
    <p:extLst>
      <p:ext uri="{BB962C8B-B14F-4D97-AF65-F5344CB8AC3E}">
        <p14:creationId xmlns:p14="http://schemas.microsoft.com/office/powerpoint/2010/main" val="4232262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kleding, schoeisel, persoon&#10;&#10;Door AI gegenereerde inhoud is mogelijk onjuist.">
            <a:extLst>
              <a:ext uri="{FF2B5EF4-FFF2-40B4-BE49-F238E27FC236}">
                <a16:creationId xmlns:a16="http://schemas.microsoft.com/office/drawing/2014/main" id="{174B78BA-4CDD-238B-56AF-7725E1BEBE7C}"/>
              </a:ext>
            </a:extLst>
          </p:cNvPr>
          <p:cNvPicPr>
            <a:picLocks noChangeAspect="1"/>
          </p:cNvPicPr>
          <p:nvPr/>
        </p:nvPicPr>
        <p:blipFill>
          <a:blip r:embed="rId2">
            <a:extLst>
              <a:ext uri="{28A0092B-C50C-407E-A947-70E740481C1C}">
                <a14:useLocalDpi xmlns:a14="http://schemas.microsoft.com/office/drawing/2010/main" val="0"/>
              </a:ext>
            </a:extLst>
          </a:blip>
          <a:srcRect l="13351"/>
          <a:stretch>
            <a:fillRect/>
          </a:stretch>
        </p:blipFill>
        <p:spPr>
          <a:xfrm>
            <a:off x="-1" y="0"/>
            <a:ext cx="10563225" cy="6858000"/>
          </a:xfrm>
          <a:prstGeom prst="rect">
            <a:avLst/>
          </a:prstGeom>
        </p:spPr>
      </p:pic>
      <p:sp>
        <p:nvSpPr>
          <p:cNvPr id="7" name="Rechthoek 6">
            <a:extLst>
              <a:ext uri="{FF2B5EF4-FFF2-40B4-BE49-F238E27FC236}">
                <a16:creationId xmlns:a16="http://schemas.microsoft.com/office/drawing/2014/main" id="{B742100D-5B70-1FDD-BBF8-ED522EB89B9F}"/>
              </a:ext>
            </a:extLst>
          </p:cNvPr>
          <p:cNvSpPr/>
          <p:nvPr/>
        </p:nvSpPr>
        <p:spPr>
          <a:xfrm>
            <a:off x="10547985" y="5863114"/>
            <a:ext cx="1644015" cy="992981"/>
          </a:xfrm>
          <a:prstGeom prst="rect">
            <a:avLst/>
          </a:prstGeom>
          <a:solidFill>
            <a:srgbClr val="C8A2A1"/>
          </a:solidFill>
          <a:ln>
            <a:solidFill>
              <a:srgbClr val="C8A2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a:extLst>
              <a:ext uri="{FF2B5EF4-FFF2-40B4-BE49-F238E27FC236}">
                <a16:creationId xmlns:a16="http://schemas.microsoft.com/office/drawing/2014/main" id="{CFAA9E92-9A93-6F5E-B588-C739481AD260}"/>
              </a:ext>
            </a:extLst>
          </p:cNvPr>
          <p:cNvSpPr txBox="1"/>
          <p:nvPr/>
        </p:nvSpPr>
        <p:spPr>
          <a:xfrm>
            <a:off x="8637897" y="3525360"/>
            <a:ext cx="3248347" cy="1200329"/>
          </a:xfrm>
          <a:prstGeom prst="rect">
            <a:avLst/>
          </a:prstGeom>
          <a:noFill/>
        </p:spPr>
        <p:txBody>
          <a:bodyPr wrap="square" rtlCol="0">
            <a:spAutoFit/>
          </a:bodyPr>
          <a:lstStyle/>
          <a:p>
            <a:r>
              <a:rPr lang="nl-BE" b="1" dirty="0">
                <a:solidFill>
                  <a:srgbClr val="C00000"/>
                </a:solidFill>
                <a:latin typeface="Amasis MT Pro" panose="02040504050005020304" pitchFamily="18" charset="0"/>
              </a:rPr>
              <a:t>Inspiratiedag KANTL 2026</a:t>
            </a:r>
          </a:p>
          <a:p>
            <a:endParaRPr lang="nl-BE" dirty="0">
              <a:solidFill>
                <a:srgbClr val="C00000"/>
              </a:solidFill>
              <a:latin typeface="Amasis MT Pro" panose="02040504050005020304" pitchFamily="18" charset="0"/>
            </a:endParaRPr>
          </a:p>
          <a:p>
            <a:r>
              <a:rPr lang="nl-BE" dirty="0">
                <a:solidFill>
                  <a:srgbClr val="C00000"/>
                </a:solidFill>
                <a:latin typeface="Amasis MT Pro" panose="02040504050005020304" pitchFamily="18" charset="0"/>
              </a:rPr>
              <a:t>Gitte Vertommen</a:t>
            </a:r>
          </a:p>
          <a:p>
            <a:r>
              <a:rPr lang="nl-BE" dirty="0">
                <a:solidFill>
                  <a:srgbClr val="C00000"/>
                </a:solidFill>
                <a:latin typeface="Amasis MT Pro" panose="02040504050005020304" pitchFamily="18" charset="0"/>
              </a:rPr>
              <a:t>gitte.vertommen@kuleuven.be</a:t>
            </a:r>
          </a:p>
        </p:txBody>
      </p:sp>
      <p:sp>
        <p:nvSpPr>
          <p:cNvPr id="11" name="Tekstvak 10">
            <a:extLst>
              <a:ext uri="{FF2B5EF4-FFF2-40B4-BE49-F238E27FC236}">
                <a16:creationId xmlns:a16="http://schemas.microsoft.com/office/drawing/2014/main" id="{463E8EA9-80B0-7AC2-FB94-EE34D93037B6}"/>
              </a:ext>
            </a:extLst>
          </p:cNvPr>
          <p:cNvSpPr txBox="1"/>
          <p:nvPr/>
        </p:nvSpPr>
        <p:spPr>
          <a:xfrm>
            <a:off x="8522643" y="1772384"/>
            <a:ext cx="3478857" cy="1815882"/>
          </a:xfrm>
          <a:prstGeom prst="rect">
            <a:avLst/>
          </a:prstGeom>
          <a:noFill/>
        </p:spPr>
        <p:txBody>
          <a:bodyPr wrap="square">
            <a:spAutoFit/>
          </a:bodyPr>
          <a:lstStyle/>
          <a:p>
            <a:pPr algn="ctr"/>
            <a:r>
              <a:rPr lang="nl-BE" sz="4000" b="1" i="1" dirty="0">
                <a:solidFill>
                  <a:srgbClr val="C00000"/>
                </a:solidFill>
                <a:latin typeface="Amasis MT Pro" panose="02040504050005020304" pitchFamily="18" charset="0"/>
              </a:rPr>
              <a:t>De kracht van klassiekers</a:t>
            </a:r>
            <a:endParaRPr lang="nl-BE" sz="3200" b="1" dirty="0">
              <a:solidFill>
                <a:srgbClr val="C00000"/>
              </a:solidFill>
              <a:latin typeface="Amasis MT Pro" panose="02040504050005020304" pitchFamily="18" charset="0"/>
            </a:endParaRPr>
          </a:p>
          <a:p>
            <a:pPr algn="ctr"/>
            <a:endParaRPr lang="nl-BE" sz="3200" b="1" dirty="0">
              <a:solidFill>
                <a:srgbClr val="C00000"/>
              </a:solidFill>
              <a:latin typeface="Amasis MT Pro" panose="02040504050005020304" pitchFamily="18" charset="0"/>
            </a:endParaRPr>
          </a:p>
        </p:txBody>
      </p:sp>
    </p:spTree>
    <p:extLst>
      <p:ext uri="{BB962C8B-B14F-4D97-AF65-F5344CB8AC3E}">
        <p14:creationId xmlns:p14="http://schemas.microsoft.com/office/powerpoint/2010/main" val="364689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ep 50">
            <a:extLst>
              <a:ext uri="{FF2B5EF4-FFF2-40B4-BE49-F238E27FC236}">
                <a16:creationId xmlns:a16="http://schemas.microsoft.com/office/drawing/2014/main" id="{16A88007-0E84-B656-3050-03A066CF624A}"/>
              </a:ext>
            </a:extLst>
          </p:cNvPr>
          <p:cNvGrpSpPr/>
          <p:nvPr/>
        </p:nvGrpSpPr>
        <p:grpSpPr>
          <a:xfrm>
            <a:off x="1004135" y="1594125"/>
            <a:ext cx="2941107" cy="3787899"/>
            <a:chOff x="1004135" y="1594125"/>
            <a:chExt cx="2941107" cy="3787899"/>
          </a:xfrm>
        </p:grpSpPr>
        <p:sp>
          <p:nvSpPr>
            <p:cNvPr id="7" name="Rechthoek 6">
              <a:extLst>
                <a:ext uri="{FF2B5EF4-FFF2-40B4-BE49-F238E27FC236}">
                  <a16:creationId xmlns:a16="http://schemas.microsoft.com/office/drawing/2014/main" id="{D3F98418-7B43-F6FA-C4E0-8135B67FBB75}"/>
                </a:ext>
              </a:extLst>
            </p:cNvPr>
            <p:cNvSpPr/>
            <p:nvPr/>
          </p:nvSpPr>
          <p:spPr>
            <a:xfrm>
              <a:off x="1004135" y="2785707"/>
              <a:ext cx="2941104" cy="2596317"/>
            </a:xfrm>
            <a:prstGeom prst="rect">
              <a:avLst/>
            </a:prstGeom>
            <a:solidFill>
              <a:srgbClr val="FFEE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5" name="Tekstvak 4">
              <a:extLst>
                <a:ext uri="{FF2B5EF4-FFF2-40B4-BE49-F238E27FC236}">
                  <a16:creationId xmlns:a16="http://schemas.microsoft.com/office/drawing/2014/main" id="{38D78C5C-C1F4-2FC0-16A0-0D343D238D95}"/>
                </a:ext>
              </a:extLst>
            </p:cNvPr>
            <p:cNvSpPr txBox="1"/>
            <p:nvPr/>
          </p:nvSpPr>
          <p:spPr>
            <a:xfrm>
              <a:off x="1326608" y="4569668"/>
              <a:ext cx="2296160" cy="369332"/>
            </a:xfrm>
            <a:prstGeom prst="rect">
              <a:avLst/>
            </a:prstGeom>
            <a:noFill/>
          </p:spPr>
          <p:txBody>
            <a:bodyPr wrap="square" rtlCol="0">
              <a:spAutoFit/>
            </a:bodyPr>
            <a:lstStyle/>
            <a:p>
              <a:pPr algn="ctr"/>
              <a:r>
                <a:rPr lang="nl-BE" dirty="0">
                  <a:latin typeface="Amasis MT Pro" panose="02040504050005020304" pitchFamily="18" charset="0"/>
                </a:rPr>
                <a:t>Focusgroep</a:t>
              </a:r>
            </a:p>
          </p:txBody>
        </p:sp>
        <p:sp>
          <p:nvSpPr>
            <p:cNvPr id="6" name="Tekstvak 5">
              <a:extLst>
                <a:ext uri="{FF2B5EF4-FFF2-40B4-BE49-F238E27FC236}">
                  <a16:creationId xmlns:a16="http://schemas.microsoft.com/office/drawing/2014/main" id="{5C034CAE-8FF3-118A-C3D9-19836E655707}"/>
                </a:ext>
              </a:extLst>
            </p:cNvPr>
            <p:cNvSpPr txBox="1"/>
            <p:nvPr/>
          </p:nvSpPr>
          <p:spPr>
            <a:xfrm>
              <a:off x="1567481" y="3061012"/>
              <a:ext cx="1814413" cy="369332"/>
            </a:xfrm>
            <a:prstGeom prst="rect">
              <a:avLst/>
            </a:prstGeom>
            <a:noFill/>
          </p:spPr>
          <p:txBody>
            <a:bodyPr wrap="square" rtlCol="0">
              <a:spAutoFit/>
            </a:bodyPr>
            <a:lstStyle/>
            <a:p>
              <a:pPr algn="ctr"/>
              <a:r>
                <a:rPr lang="nl-BE" dirty="0">
                  <a:latin typeface="Amasis MT Pro" panose="02040504050005020304" pitchFamily="18" charset="0"/>
                </a:rPr>
                <a:t>Enquête</a:t>
              </a:r>
            </a:p>
          </p:txBody>
        </p:sp>
        <p:sp>
          <p:nvSpPr>
            <p:cNvPr id="8" name="Rechthoek 7">
              <a:extLst>
                <a:ext uri="{FF2B5EF4-FFF2-40B4-BE49-F238E27FC236}">
                  <a16:creationId xmlns:a16="http://schemas.microsoft.com/office/drawing/2014/main" id="{91522677-BB24-B448-D227-32DDA55FE10C}"/>
                </a:ext>
              </a:extLst>
            </p:cNvPr>
            <p:cNvSpPr/>
            <p:nvPr/>
          </p:nvSpPr>
          <p:spPr>
            <a:xfrm>
              <a:off x="1004138" y="1594125"/>
              <a:ext cx="2941104" cy="1200330"/>
            </a:xfrm>
            <a:prstGeom prst="rect">
              <a:avLst/>
            </a:prstGeom>
            <a:solidFill>
              <a:srgbClr val="FFDD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4" name="Tekstvak 3">
              <a:extLst>
                <a:ext uri="{FF2B5EF4-FFF2-40B4-BE49-F238E27FC236}">
                  <a16:creationId xmlns:a16="http://schemas.microsoft.com/office/drawing/2014/main" id="{1E13A086-2711-4898-1373-72EC7DBADEC8}"/>
                </a:ext>
              </a:extLst>
            </p:cNvPr>
            <p:cNvSpPr txBox="1"/>
            <p:nvPr/>
          </p:nvSpPr>
          <p:spPr>
            <a:xfrm>
              <a:off x="1707131" y="1958149"/>
              <a:ext cx="1535113" cy="523220"/>
            </a:xfrm>
            <a:prstGeom prst="rect">
              <a:avLst/>
            </a:prstGeom>
            <a:noFill/>
          </p:spPr>
          <p:txBody>
            <a:bodyPr wrap="square" rtlCol="0">
              <a:spAutoFit/>
            </a:bodyPr>
            <a:lstStyle/>
            <a:p>
              <a:pPr algn="ctr"/>
              <a:r>
                <a:rPr lang="nl-BE" sz="2800" dirty="0">
                  <a:latin typeface="Amasis MT Pro" panose="02040504050005020304" pitchFamily="18" charset="0"/>
                </a:rPr>
                <a:t>Leraar</a:t>
              </a:r>
              <a:endParaRPr lang="nl-BE" dirty="0">
                <a:latin typeface="Amasis MT Pro" panose="02040504050005020304" pitchFamily="18" charset="0"/>
              </a:endParaRPr>
            </a:p>
          </p:txBody>
        </p:sp>
        <p:cxnSp>
          <p:nvCxnSpPr>
            <p:cNvPr id="10" name="Rechte verbindingslijn met pijl 9">
              <a:extLst>
                <a:ext uri="{FF2B5EF4-FFF2-40B4-BE49-F238E27FC236}">
                  <a16:creationId xmlns:a16="http://schemas.microsoft.com/office/drawing/2014/main" id="{9B20C38E-378A-B58B-4C03-D083D19BCF1B}"/>
                </a:ext>
              </a:extLst>
            </p:cNvPr>
            <p:cNvCxnSpPr/>
            <p:nvPr/>
          </p:nvCxnSpPr>
          <p:spPr>
            <a:xfrm>
              <a:off x="2474688" y="3471564"/>
              <a:ext cx="0" cy="10156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11" name="Rechthoek 10">
            <a:extLst>
              <a:ext uri="{FF2B5EF4-FFF2-40B4-BE49-F238E27FC236}">
                <a16:creationId xmlns:a16="http://schemas.microsoft.com/office/drawing/2014/main" id="{50CBD8A1-3106-1CAD-48E4-34D910C53D9C}"/>
              </a:ext>
            </a:extLst>
          </p:cNvPr>
          <p:cNvSpPr/>
          <p:nvPr/>
        </p:nvSpPr>
        <p:spPr>
          <a:xfrm>
            <a:off x="4596421" y="2793296"/>
            <a:ext cx="2941104" cy="2596317"/>
          </a:xfrm>
          <a:prstGeom prst="rect">
            <a:avLst/>
          </a:prstGeom>
          <a:solidFill>
            <a:srgbClr val="F0F5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12" name="Tekstvak 11">
            <a:extLst>
              <a:ext uri="{FF2B5EF4-FFF2-40B4-BE49-F238E27FC236}">
                <a16:creationId xmlns:a16="http://schemas.microsoft.com/office/drawing/2014/main" id="{CACC6FB6-FB6F-6507-26AD-40D41E329351}"/>
              </a:ext>
            </a:extLst>
          </p:cNvPr>
          <p:cNvSpPr txBox="1"/>
          <p:nvPr/>
        </p:nvSpPr>
        <p:spPr>
          <a:xfrm>
            <a:off x="4918887" y="4808737"/>
            <a:ext cx="2296160" cy="369332"/>
          </a:xfrm>
          <a:prstGeom prst="rect">
            <a:avLst/>
          </a:prstGeom>
          <a:noFill/>
        </p:spPr>
        <p:txBody>
          <a:bodyPr wrap="square" rtlCol="0">
            <a:spAutoFit/>
          </a:bodyPr>
          <a:lstStyle/>
          <a:p>
            <a:pPr algn="ctr"/>
            <a:r>
              <a:rPr lang="nl-BE" dirty="0">
                <a:latin typeface="Amasis MT Pro" panose="02040504050005020304" pitchFamily="18" charset="0"/>
              </a:rPr>
              <a:t>Diepte-interview</a:t>
            </a:r>
          </a:p>
        </p:txBody>
      </p:sp>
      <p:sp>
        <p:nvSpPr>
          <p:cNvPr id="13" name="Tekstvak 12">
            <a:extLst>
              <a:ext uri="{FF2B5EF4-FFF2-40B4-BE49-F238E27FC236}">
                <a16:creationId xmlns:a16="http://schemas.microsoft.com/office/drawing/2014/main" id="{3C0F3259-763D-802C-D2D5-347B21F7DB9B}"/>
              </a:ext>
            </a:extLst>
          </p:cNvPr>
          <p:cNvSpPr txBox="1"/>
          <p:nvPr/>
        </p:nvSpPr>
        <p:spPr>
          <a:xfrm>
            <a:off x="5159764" y="3059853"/>
            <a:ext cx="1814413" cy="369332"/>
          </a:xfrm>
          <a:prstGeom prst="rect">
            <a:avLst/>
          </a:prstGeom>
          <a:noFill/>
        </p:spPr>
        <p:txBody>
          <a:bodyPr wrap="square" rtlCol="0">
            <a:spAutoFit/>
          </a:bodyPr>
          <a:lstStyle/>
          <a:p>
            <a:pPr algn="ctr"/>
            <a:r>
              <a:rPr lang="nl-BE" dirty="0">
                <a:latin typeface="Amasis MT Pro" panose="02040504050005020304" pitchFamily="18" charset="0"/>
              </a:rPr>
              <a:t>Enquête</a:t>
            </a:r>
          </a:p>
        </p:txBody>
      </p:sp>
      <p:sp>
        <p:nvSpPr>
          <p:cNvPr id="14" name="Rechthoek 13">
            <a:extLst>
              <a:ext uri="{FF2B5EF4-FFF2-40B4-BE49-F238E27FC236}">
                <a16:creationId xmlns:a16="http://schemas.microsoft.com/office/drawing/2014/main" id="{E34F98E4-4CB0-1590-4DA5-F6749F52EED6}"/>
              </a:ext>
            </a:extLst>
          </p:cNvPr>
          <p:cNvSpPr/>
          <p:nvPr/>
        </p:nvSpPr>
        <p:spPr>
          <a:xfrm>
            <a:off x="4596421" y="1592966"/>
            <a:ext cx="2941104" cy="1200330"/>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15" name="Tekstvak 14">
            <a:extLst>
              <a:ext uri="{FF2B5EF4-FFF2-40B4-BE49-F238E27FC236}">
                <a16:creationId xmlns:a16="http://schemas.microsoft.com/office/drawing/2014/main" id="{6F8E263E-FD45-1960-71FA-A81B57B099F4}"/>
              </a:ext>
            </a:extLst>
          </p:cNvPr>
          <p:cNvSpPr txBox="1"/>
          <p:nvPr/>
        </p:nvSpPr>
        <p:spPr>
          <a:xfrm>
            <a:off x="5299413" y="1967246"/>
            <a:ext cx="1535113" cy="523220"/>
          </a:xfrm>
          <a:prstGeom prst="rect">
            <a:avLst/>
          </a:prstGeom>
          <a:noFill/>
        </p:spPr>
        <p:txBody>
          <a:bodyPr wrap="square" rtlCol="0">
            <a:spAutoFit/>
          </a:bodyPr>
          <a:lstStyle/>
          <a:p>
            <a:pPr algn="ctr"/>
            <a:r>
              <a:rPr lang="nl-BE" sz="2800" dirty="0">
                <a:latin typeface="Amasis MT Pro" panose="02040504050005020304" pitchFamily="18" charset="0"/>
              </a:rPr>
              <a:t>Leerling</a:t>
            </a:r>
            <a:endParaRPr lang="nl-BE" sz="1600" dirty="0">
              <a:latin typeface="Amasis MT Pro" panose="02040504050005020304" pitchFamily="18" charset="0"/>
            </a:endParaRPr>
          </a:p>
        </p:txBody>
      </p:sp>
      <p:cxnSp>
        <p:nvCxnSpPr>
          <p:cNvPr id="16" name="Rechte verbindingslijn met pijl 15">
            <a:extLst>
              <a:ext uri="{FF2B5EF4-FFF2-40B4-BE49-F238E27FC236}">
                <a16:creationId xmlns:a16="http://schemas.microsoft.com/office/drawing/2014/main" id="{54867F86-712B-EB9F-2C21-CBFC823009A2}"/>
              </a:ext>
            </a:extLst>
          </p:cNvPr>
          <p:cNvCxnSpPr>
            <a:cxnSpLocks/>
          </p:cNvCxnSpPr>
          <p:nvPr/>
        </p:nvCxnSpPr>
        <p:spPr>
          <a:xfrm flipH="1">
            <a:off x="6066969" y="3498980"/>
            <a:ext cx="2" cy="32266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Tekstvak 17">
            <a:extLst>
              <a:ext uri="{FF2B5EF4-FFF2-40B4-BE49-F238E27FC236}">
                <a16:creationId xmlns:a16="http://schemas.microsoft.com/office/drawing/2014/main" id="{DB0C238B-265A-7AC5-30AB-993A50545041}"/>
              </a:ext>
            </a:extLst>
          </p:cNvPr>
          <p:cNvSpPr txBox="1"/>
          <p:nvPr/>
        </p:nvSpPr>
        <p:spPr>
          <a:xfrm>
            <a:off x="5159764" y="3795795"/>
            <a:ext cx="1814413" cy="646331"/>
          </a:xfrm>
          <a:prstGeom prst="rect">
            <a:avLst/>
          </a:prstGeom>
          <a:noFill/>
        </p:spPr>
        <p:txBody>
          <a:bodyPr wrap="square" rtlCol="0">
            <a:spAutoFit/>
          </a:bodyPr>
          <a:lstStyle/>
          <a:p>
            <a:pPr algn="ctr"/>
            <a:r>
              <a:rPr lang="nl-BE" dirty="0" err="1">
                <a:latin typeface="Amasis MT Pro" panose="02040504050005020304" pitchFamily="18" charset="0"/>
              </a:rPr>
              <a:t>Think</a:t>
            </a:r>
            <a:r>
              <a:rPr lang="nl-BE" dirty="0">
                <a:latin typeface="Amasis MT Pro" panose="02040504050005020304" pitchFamily="18" charset="0"/>
              </a:rPr>
              <a:t>-aloud </a:t>
            </a:r>
            <a:r>
              <a:rPr lang="nl-BE" dirty="0" err="1">
                <a:latin typeface="Amasis MT Pro" panose="02040504050005020304" pitchFamily="18" charset="0"/>
              </a:rPr>
              <a:t>task</a:t>
            </a:r>
            <a:endParaRPr lang="nl-BE" dirty="0">
              <a:latin typeface="Amasis MT Pro" panose="02040504050005020304" pitchFamily="18" charset="0"/>
            </a:endParaRPr>
          </a:p>
        </p:txBody>
      </p:sp>
      <p:cxnSp>
        <p:nvCxnSpPr>
          <p:cNvPr id="19" name="Rechte verbindingslijn met pijl 18">
            <a:extLst>
              <a:ext uri="{FF2B5EF4-FFF2-40B4-BE49-F238E27FC236}">
                <a16:creationId xmlns:a16="http://schemas.microsoft.com/office/drawing/2014/main" id="{95558ECF-442A-4193-3F9F-7E30DA2F9CB0}"/>
              </a:ext>
            </a:extLst>
          </p:cNvPr>
          <p:cNvCxnSpPr>
            <a:cxnSpLocks/>
          </p:cNvCxnSpPr>
          <p:nvPr/>
        </p:nvCxnSpPr>
        <p:spPr>
          <a:xfrm flipH="1">
            <a:off x="6066967" y="4432731"/>
            <a:ext cx="2" cy="32266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0" name="Rechthoek 19">
            <a:extLst>
              <a:ext uri="{FF2B5EF4-FFF2-40B4-BE49-F238E27FC236}">
                <a16:creationId xmlns:a16="http://schemas.microsoft.com/office/drawing/2014/main" id="{E67F73A2-8959-8BFC-DCE1-02E9BF4D28AE}"/>
              </a:ext>
            </a:extLst>
          </p:cNvPr>
          <p:cNvSpPr/>
          <p:nvPr/>
        </p:nvSpPr>
        <p:spPr>
          <a:xfrm>
            <a:off x="8171182" y="2793296"/>
            <a:ext cx="2941104" cy="2596317"/>
          </a:xfrm>
          <a:prstGeom prst="rect">
            <a:avLst/>
          </a:prstGeom>
          <a:solidFill>
            <a:srgbClr val="EFF9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21" name="Tekstvak 20">
            <a:extLst>
              <a:ext uri="{FF2B5EF4-FFF2-40B4-BE49-F238E27FC236}">
                <a16:creationId xmlns:a16="http://schemas.microsoft.com/office/drawing/2014/main" id="{1F234227-8482-FF8C-C517-FE59FBFA8748}"/>
              </a:ext>
            </a:extLst>
          </p:cNvPr>
          <p:cNvSpPr txBox="1"/>
          <p:nvPr/>
        </p:nvSpPr>
        <p:spPr>
          <a:xfrm>
            <a:off x="8493652" y="4568509"/>
            <a:ext cx="2296160" cy="646331"/>
          </a:xfrm>
          <a:prstGeom prst="rect">
            <a:avLst/>
          </a:prstGeom>
          <a:noFill/>
        </p:spPr>
        <p:txBody>
          <a:bodyPr wrap="square" rtlCol="0">
            <a:spAutoFit/>
          </a:bodyPr>
          <a:lstStyle/>
          <a:p>
            <a:pPr algn="ctr"/>
            <a:r>
              <a:rPr lang="nl-BE" dirty="0">
                <a:latin typeface="Amasis MT Pro" panose="02040504050005020304" pitchFamily="18" charset="0"/>
              </a:rPr>
              <a:t>Discoursanalyse:</a:t>
            </a:r>
            <a:br>
              <a:rPr lang="nl-BE" dirty="0">
                <a:latin typeface="Amasis MT Pro" panose="02040504050005020304" pitchFamily="18" charset="0"/>
              </a:rPr>
            </a:br>
            <a:r>
              <a:rPr lang="nl-BE" dirty="0">
                <a:latin typeface="Amasis MT Pro" panose="02040504050005020304" pitchFamily="18" charset="0"/>
              </a:rPr>
              <a:t>5 literaire teksten</a:t>
            </a:r>
          </a:p>
        </p:txBody>
      </p:sp>
      <p:sp>
        <p:nvSpPr>
          <p:cNvPr id="22" name="Tekstvak 21">
            <a:extLst>
              <a:ext uri="{FF2B5EF4-FFF2-40B4-BE49-F238E27FC236}">
                <a16:creationId xmlns:a16="http://schemas.microsoft.com/office/drawing/2014/main" id="{94632388-9E68-ED13-FDCB-742BE3256592}"/>
              </a:ext>
            </a:extLst>
          </p:cNvPr>
          <p:cNvSpPr txBox="1"/>
          <p:nvPr/>
        </p:nvSpPr>
        <p:spPr>
          <a:xfrm>
            <a:off x="8307951" y="3056066"/>
            <a:ext cx="2667561" cy="646331"/>
          </a:xfrm>
          <a:prstGeom prst="rect">
            <a:avLst/>
          </a:prstGeom>
          <a:noFill/>
        </p:spPr>
        <p:txBody>
          <a:bodyPr wrap="square" rtlCol="0">
            <a:spAutoFit/>
          </a:bodyPr>
          <a:lstStyle/>
          <a:p>
            <a:pPr algn="ctr"/>
            <a:r>
              <a:rPr lang="nl-BE" dirty="0">
                <a:latin typeface="Amasis MT Pro" panose="02040504050005020304" pitchFamily="18" charset="0"/>
              </a:rPr>
              <a:t>Analyse tekstselecties en didactische opvattingen</a:t>
            </a:r>
          </a:p>
        </p:txBody>
      </p:sp>
      <p:sp>
        <p:nvSpPr>
          <p:cNvPr id="23" name="Rechthoek 22">
            <a:extLst>
              <a:ext uri="{FF2B5EF4-FFF2-40B4-BE49-F238E27FC236}">
                <a16:creationId xmlns:a16="http://schemas.microsoft.com/office/drawing/2014/main" id="{DCDDE4AE-E921-2EC4-8E2B-756FE07020D4}"/>
              </a:ext>
            </a:extLst>
          </p:cNvPr>
          <p:cNvSpPr/>
          <p:nvPr/>
        </p:nvSpPr>
        <p:spPr>
          <a:xfrm>
            <a:off x="8171182" y="1592966"/>
            <a:ext cx="2941104" cy="120033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atin typeface="Amasis MT Pro" panose="02040504050005020304" pitchFamily="18" charset="0"/>
            </a:endParaRPr>
          </a:p>
        </p:txBody>
      </p:sp>
      <p:sp>
        <p:nvSpPr>
          <p:cNvPr id="24" name="Tekstvak 23">
            <a:extLst>
              <a:ext uri="{FF2B5EF4-FFF2-40B4-BE49-F238E27FC236}">
                <a16:creationId xmlns:a16="http://schemas.microsoft.com/office/drawing/2014/main" id="{A8AAE40D-4C8F-1463-2DBE-4430EA53BBBF}"/>
              </a:ext>
            </a:extLst>
          </p:cNvPr>
          <p:cNvSpPr txBox="1"/>
          <p:nvPr/>
        </p:nvSpPr>
        <p:spPr>
          <a:xfrm>
            <a:off x="8432735" y="1931521"/>
            <a:ext cx="2417998" cy="523220"/>
          </a:xfrm>
          <a:prstGeom prst="rect">
            <a:avLst/>
          </a:prstGeom>
          <a:noFill/>
        </p:spPr>
        <p:txBody>
          <a:bodyPr wrap="square" rtlCol="0">
            <a:spAutoFit/>
          </a:bodyPr>
          <a:lstStyle/>
          <a:p>
            <a:pPr algn="ctr"/>
            <a:r>
              <a:rPr lang="nl-BE" sz="2800" dirty="0">
                <a:latin typeface="Amasis MT Pro" panose="02040504050005020304" pitchFamily="18" charset="0"/>
              </a:rPr>
              <a:t>Lesmateriaal</a:t>
            </a:r>
            <a:endParaRPr lang="nl-BE" dirty="0">
              <a:latin typeface="Amasis MT Pro" panose="02040504050005020304" pitchFamily="18" charset="0"/>
            </a:endParaRPr>
          </a:p>
        </p:txBody>
      </p:sp>
      <p:cxnSp>
        <p:nvCxnSpPr>
          <p:cNvPr id="25" name="Rechte verbindingslijn met pijl 24">
            <a:extLst>
              <a:ext uri="{FF2B5EF4-FFF2-40B4-BE49-F238E27FC236}">
                <a16:creationId xmlns:a16="http://schemas.microsoft.com/office/drawing/2014/main" id="{AED11B01-19D5-D532-42BD-8FA13DFA3D20}"/>
              </a:ext>
            </a:extLst>
          </p:cNvPr>
          <p:cNvCxnSpPr>
            <a:cxnSpLocks/>
          </p:cNvCxnSpPr>
          <p:nvPr/>
        </p:nvCxnSpPr>
        <p:spPr>
          <a:xfrm>
            <a:off x="9641732" y="3795795"/>
            <a:ext cx="0" cy="69027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 name="Tekstvak 8">
            <a:extLst>
              <a:ext uri="{FF2B5EF4-FFF2-40B4-BE49-F238E27FC236}">
                <a16:creationId xmlns:a16="http://schemas.microsoft.com/office/drawing/2014/main" id="{69DBEC8D-D82D-FAFB-0128-F7C1060AC4E2}"/>
              </a:ext>
            </a:extLst>
          </p:cNvPr>
          <p:cNvSpPr txBox="1"/>
          <p:nvPr/>
        </p:nvSpPr>
        <p:spPr>
          <a:xfrm>
            <a:off x="896507" y="858202"/>
            <a:ext cx="6097464" cy="523220"/>
          </a:xfrm>
          <a:prstGeom prst="rect">
            <a:avLst/>
          </a:prstGeom>
          <a:noFill/>
        </p:spPr>
        <p:txBody>
          <a:bodyPr wrap="square">
            <a:spAutoFit/>
          </a:bodyPr>
          <a:lstStyle/>
          <a:p>
            <a:r>
              <a:rPr lang="en-US" sz="2800" b="1" noProof="0" dirty="0" err="1">
                <a:solidFill>
                  <a:srgbClr val="C00000"/>
                </a:solidFill>
                <a:latin typeface="Amasis MT Pro" panose="02040504050005020304" pitchFamily="18" charset="0"/>
              </a:rPr>
              <a:t>Onderzoeksopzet</a:t>
            </a:r>
            <a:endParaRPr lang="en-US" sz="2800" b="1" dirty="0">
              <a:solidFill>
                <a:srgbClr val="C00000"/>
              </a:solidFill>
              <a:latin typeface="Amasis MT Pro" panose="02040504050005020304" pitchFamily="18" charset="0"/>
            </a:endParaRPr>
          </a:p>
        </p:txBody>
      </p:sp>
    </p:spTree>
    <p:extLst>
      <p:ext uri="{BB962C8B-B14F-4D97-AF65-F5344CB8AC3E}">
        <p14:creationId xmlns:p14="http://schemas.microsoft.com/office/powerpoint/2010/main" val="133911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E61B1-F660-E32E-CF3C-1D9138354923}"/>
            </a:ext>
          </a:extLst>
        </p:cNvPr>
        <p:cNvGrpSpPr/>
        <p:nvPr/>
      </p:nvGrpSpPr>
      <p:grpSpPr>
        <a:xfrm>
          <a:off x="0" y="0"/>
          <a:ext cx="0" cy="0"/>
          <a:chOff x="0" y="0"/>
          <a:chExt cx="0" cy="0"/>
        </a:xfrm>
      </p:grpSpPr>
      <p:grpSp>
        <p:nvGrpSpPr>
          <p:cNvPr id="51" name="Groep 50">
            <a:extLst>
              <a:ext uri="{FF2B5EF4-FFF2-40B4-BE49-F238E27FC236}">
                <a16:creationId xmlns:a16="http://schemas.microsoft.com/office/drawing/2014/main" id="{6F014C9A-2FFA-7290-CF9A-CD1AF5658206}"/>
              </a:ext>
            </a:extLst>
          </p:cNvPr>
          <p:cNvGrpSpPr/>
          <p:nvPr/>
        </p:nvGrpSpPr>
        <p:grpSpPr>
          <a:xfrm>
            <a:off x="1004135" y="1594125"/>
            <a:ext cx="2941107" cy="3787899"/>
            <a:chOff x="1004135" y="1594125"/>
            <a:chExt cx="2941107" cy="3787899"/>
          </a:xfrm>
        </p:grpSpPr>
        <p:sp>
          <p:nvSpPr>
            <p:cNvPr id="7" name="Rechthoek 6">
              <a:extLst>
                <a:ext uri="{FF2B5EF4-FFF2-40B4-BE49-F238E27FC236}">
                  <a16:creationId xmlns:a16="http://schemas.microsoft.com/office/drawing/2014/main" id="{19AC9A03-CFF6-BED6-76E6-ACD0B9C56DAA}"/>
                </a:ext>
              </a:extLst>
            </p:cNvPr>
            <p:cNvSpPr/>
            <p:nvPr/>
          </p:nvSpPr>
          <p:spPr>
            <a:xfrm>
              <a:off x="1004135" y="2785707"/>
              <a:ext cx="2941104" cy="2596317"/>
            </a:xfrm>
            <a:prstGeom prst="rect">
              <a:avLst/>
            </a:prstGeom>
            <a:solidFill>
              <a:srgbClr val="FFEE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5" name="Tekstvak 4">
              <a:extLst>
                <a:ext uri="{FF2B5EF4-FFF2-40B4-BE49-F238E27FC236}">
                  <a16:creationId xmlns:a16="http://schemas.microsoft.com/office/drawing/2014/main" id="{72FD1D1B-E77A-E3C0-E917-9816BA353679}"/>
                </a:ext>
              </a:extLst>
            </p:cNvPr>
            <p:cNvSpPr txBox="1"/>
            <p:nvPr/>
          </p:nvSpPr>
          <p:spPr>
            <a:xfrm>
              <a:off x="1326608" y="4569668"/>
              <a:ext cx="2296160" cy="369332"/>
            </a:xfrm>
            <a:prstGeom prst="rect">
              <a:avLst/>
            </a:prstGeom>
            <a:noFill/>
          </p:spPr>
          <p:txBody>
            <a:bodyPr wrap="square" rtlCol="0">
              <a:spAutoFit/>
            </a:bodyPr>
            <a:lstStyle/>
            <a:p>
              <a:pPr algn="ctr"/>
              <a:r>
                <a:rPr lang="nl-BE" dirty="0">
                  <a:latin typeface="Amasis MT Pro" panose="02040504050005020304" pitchFamily="18" charset="0"/>
                </a:rPr>
                <a:t>Focusgroep</a:t>
              </a:r>
            </a:p>
          </p:txBody>
        </p:sp>
        <p:sp>
          <p:nvSpPr>
            <p:cNvPr id="6" name="Tekstvak 5">
              <a:extLst>
                <a:ext uri="{FF2B5EF4-FFF2-40B4-BE49-F238E27FC236}">
                  <a16:creationId xmlns:a16="http://schemas.microsoft.com/office/drawing/2014/main" id="{0CC768BB-5E3B-3E6F-4FCB-E70269103259}"/>
                </a:ext>
              </a:extLst>
            </p:cNvPr>
            <p:cNvSpPr txBox="1"/>
            <p:nvPr/>
          </p:nvSpPr>
          <p:spPr>
            <a:xfrm>
              <a:off x="1567481" y="3061012"/>
              <a:ext cx="1814413" cy="369332"/>
            </a:xfrm>
            <a:prstGeom prst="rect">
              <a:avLst/>
            </a:prstGeom>
            <a:noFill/>
          </p:spPr>
          <p:txBody>
            <a:bodyPr wrap="square" rtlCol="0">
              <a:spAutoFit/>
            </a:bodyPr>
            <a:lstStyle/>
            <a:p>
              <a:pPr algn="ctr"/>
              <a:r>
                <a:rPr lang="nl-BE" dirty="0">
                  <a:latin typeface="Amasis MT Pro" panose="02040504050005020304" pitchFamily="18" charset="0"/>
                </a:rPr>
                <a:t>Enquête</a:t>
              </a:r>
            </a:p>
          </p:txBody>
        </p:sp>
        <p:sp>
          <p:nvSpPr>
            <p:cNvPr id="8" name="Rechthoek 7">
              <a:extLst>
                <a:ext uri="{FF2B5EF4-FFF2-40B4-BE49-F238E27FC236}">
                  <a16:creationId xmlns:a16="http://schemas.microsoft.com/office/drawing/2014/main" id="{3164C6C3-FD7F-4ADD-C460-9F99B7A7666F}"/>
                </a:ext>
              </a:extLst>
            </p:cNvPr>
            <p:cNvSpPr/>
            <p:nvPr/>
          </p:nvSpPr>
          <p:spPr>
            <a:xfrm>
              <a:off x="1004138" y="1594125"/>
              <a:ext cx="2941104" cy="1200330"/>
            </a:xfrm>
            <a:prstGeom prst="rect">
              <a:avLst/>
            </a:prstGeom>
            <a:solidFill>
              <a:srgbClr val="FFDD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4" name="Tekstvak 3">
              <a:extLst>
                <a:ext uri="{FF2B5EF4-FFF2-40B4-BE49-F238E27FC236}">
                  <a16:creationId xmlns:a16="http://schemas.microsoft.com/office/drawing/2014/main" id="{29001ACD-20FF-4A5E-4F7B-D6B770C400A7}"/>
                </a:ext>
              </a:extLst>
            </p:cNvPr>
            <p:cNvSpPr txBox="1"/>
            <p:nvPr/>
          </p:nvSpPr>
          <p:spPr>
            <a:xfrm>
              <a:off x="1707131" y="1958149"/>
              <a:ext cx="1535113" cy="523220"/>
            </a:xfrm>
            <a:prstGeom prst="rect">
              <a:avLst/>
            </a:prstGeom>
            <a:noFill/>
          </p:spPr>
          <p:txBody>
            <a:bodyPr wrap="square" rtlCol="0">
              <a:spAutoFit/>
            </a:bodyPr>
            <a:lstStyle/>
            <a:p>
              <a:pPr algn="ctr"/>
              <a:r>
                <a:rPr lang="nl-BE" sz="2800" dirty="0">
                  <a:latin typeface="Amasis MT Pro" panose="02040504050005020304" pitchFamily="18" charset="0"/>
                </a:rPr>
                <a:t>Leraar</a:t>
              </a:r>
              <a:endParaRPr lang="nl-BE" dirty="0">
                <a:latin typeface="Amasis MT Pro" panose="02040504050005020304" pitchFamily="18" charset="0"/>
              </a:endParaRPr>
            </a:p>
          </p:txBody>
        </p:sp>
        <p:cxnSp>
          <p:nvCxnSpPr>
            <p:cNvPr id="10" name="Rechte verbindingslijn met pijl 9">
              <a:extLst>
                <a:ext uri="{FF2B5EF4-FFF2-40B4-BE49-F238E27FC236}">
                  <a16:creationId xmlns:a16="http://schemas.microsoft.com/office/drawing/2014/main" id="{87CD2943-806B-F8AC-DDD5-E626DF06A991}"/>
                </a:ext>
              </a:extLst>
            </p:cNvPr>
            <p:cNvCxnSpPr/>
            <p:nvPr/>
          </p:nvCxnSpPr>
          <p:spPr>
            <a:xfrm>
              <a:off x="2474688" y="3471564"/>
              <a:ext cx="0" cy="10156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9" name="Tekstvak 8">
            <a:extLst>
              <a:ext uri="{FF2B5EF4-FFF2-40B4-BE49-F238E27FC236}">
                <a16:creationId xmlns:a16="http://schemas.microsoft.com/office/drawing/2014/main" id="{B023AC2F-4333-C66B-5A34-4281238DEEF1}"/>
              </a:ext>
            </a:extLst>
          </p:cNvPr>
          <p:cNvSpPr txBox="1"/>
          <p:nvPr/>
        </p:nvSpPr>
        <p:spPr>
          <a:xfrm>
            <a:off x="896507" y="858202"/>
            <a:ext cx="6097464" cy="523220"/>
          </a:xfrm>
          <a:prstGeom prst="rect">
            <a:avLst/>
          </a:prstGeom>
          <a:noFill/>
        </p:spPr>
        <p:txBody>
          <a:bodyPr wrap="square">
            <a:spAutoFit/>
          </a:bodyPr>
          <a:lstStyle/>
          <a:p>
            <a:r>
              <a:rPr lang="en-US" sz="2800" b="1" noProof="0" dirty="0" err="1">
                <a:solidFill>
                  <a:srgbClr val="C00000"/>
                </a:solidFill>
                <a:latin typeface="Amasis MT Pro" panose="02040504050005020304" pitchFamily="18" charset="0"/>
              </a:rPr>
              <a:t>Onderzoeksopzet</a:t>
            </a:r>
            <a:endParaRPr lang="en-US" sz="2800" b="1" dirty="0">
              <a:solidFill>
                <a:srgbClr val="C00000"/>
              </a:solidFill>
              <a:latin typeface="Amasis MT Pro" panose="02040504050005020304" pitchFamily="18" charset="0"/>
            </a:endParaRPr>
          </a:p>
        </p:txBody>
      </p:sp>
    </p:spTree>
    <p:extLst>
      <p:ext uri="{BB962C8B-B14F-4D97-AF65-F5344CB8AC3E}">
        <p14:creationId xmlns:p14="http://schemas.microsoft.com/office/powerpoint/2010/main" val="769362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7DE1-70D4-F5A6-8A76-3D4EC3A790C9}"/>
            </a:ext>
          </a:extLst>
        </p:cNvPr>
        <p:cNvGrpSpPr/>
        <p:nvPr/>
      </p:nvGrpSpPr>
      <p:grpSpPr>
        <a:xfrm>
          <a:off x="0" y="0"/>
          <a:ext cx="0" cy="0"/>
          <a:chOff x="0" y="0"/>
          <a:chExt cx="0" cy="0"/>
        </a:xfrm>
      </p:grpSpPr>
      <p:grpSp>
        <p:nvGrpSpPr>
          <p:cNvPr id="51" name="Groep 50">
            <a:extLst>
              <a:ext uri="{FF2B5EF4-FFF2-40B4-BE49-F238E27FC236}">
                <a16:creationId xmlns:a16="http://schemas.microsoft.com/office/drawing/2014/main" id="{375A6FDD-982B-F87D-E591-34FB122E3A9F}"/>
              </a:ext>
            </a:extLst>
          </p:cNvPr>
          <p:cNvGrpSpPr/>
          <p:nvPr/>
        </p:nvGrpSpPr>
        <p:grpSpPr>
          <a:xfrm>
            <a:off x="1004135" y="1594125"/>
            <a:ext cx="2941107" cy="3787899"/>
            <a:chOff x="1004135" y="1594125"/>
            <a:chExt cx="2941107" cy="3787899"/>
          </a:xfrm>
        </p:grpSpPr>
        <p:sp>
          <p:nvSpPr>
            <p:cNvPr id="7" name="Rechthoek 6">
              <a:extLst>
                <a:ext uri="{FF2B5EF4-FFF2-40B4-BE49-F238E27FC236}">
                  <a16:creationId xmlns:a16="http://schemas.microsoft.com/office/drawing/2014/main" id="{66DDE434-F443-22BB-E6C7-99B27EE67151}"/>
                </a:ext>
              </a:extLst>
            </p:cNvPr>
            <p:cNvSpPr/>
            <p:nvPr/>
          </p:nvSpPr>
          <p:spPr>
            <a:xfrm>
              <a:off x="1004135" y="2785707"/>
              <a:ext cx="2941104" cy="2596317"/>
            </a:xfrm>
            <a:prstGeom prst="rect">
              <a:avLst/>
            </a:prstGeom>
            <a:solidFill>
              <a:srgbClr val="FFEE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5" name="Tekstvak 4">
              <a:extLst>
                <a:ext uri="{FF2B5EF4-FFF2-40B4-BE49-F238E27FC236}">
                  <a16:creationId xmlns:a16="http://schemas.microsoft.com/office/drawing/2014/main" id="{9195E7EC-48EE-F5AC-E386-53F4E799A3A9}"/>
                </a:ext>
              </a:extLst>
            </p:cNvPr>
            <p:cNvSpPr txBox="1"/>
            <p:nvPr/>
          </p:nvSpPr>
          <p:spPr>
            <a:xfrm>
              <a:off x="1326608" y="4569668"/>
              <a:ext cx="2296160" cy="369332"/>
            </a:xfrm>
            <a:prstGeom prst="rect">
              <a:avLst/>
            </a:prstGeom>
            <a:noFill/>
          </p:spPr>
          <p:txBody>
            <a:bodyPr wrap="square" rtlCol="0">
              <a:spAutoFit/>
            </a:bodyPr>
            <a:lstStyle/>
            <a:p>
              <a:pPr algn="ctr"/>
              <a:r>
                <a:rPr lang="nl-BE" dirty="0">
                  <a:latin typeface="Amasis MT Pro" panose="02040504050005020304" pitchFamily="18" charset="0"/>
                </a:rPr>
                <a:t>Focusgroep</a:t>
              </a:r>
            </a:p>
          </p:txBody>
        </p:sp>
        <p:sp>
          <p:nvSpPr>
            <p:cNvPr id="6" name="Tekstvak 5">
              <a:extLst>
                <a:ext uri="{FF2B5EF4-FFF2-40B4-BE49-F238E27FC236}">
                  <a16:creationId xmlns:a16="http://schemas.microsoft.com/office/drawing/2014/main" id="{5F0B9C56-0FE1-AEEF-933A-049480A3A565}"/>
                </a:ext>
              </a:extLst>
            </p:cNvPr>
            <p:cNvSpPr txBox="1"/>
            <p:nvPr/>
          </p:nvSpPr>
          <p:spPr>
            <a:xfrm>
              <a:off x="1567481" y="3061012"/>
              <a:ext cx="1814413" cy="369332"/>
            </a:xfrm>
            <a:prstGeom prst="rect">
              <a:avLst/>
            </a:prstGeom>
            <a:solidFill>
              <a:schemeClr val="accent2">
                <a:lumMod val="40000"/>
                <a:lumOff val="60000"/>
              </a:schemeClr>
            </a:solidFill>
          </p:spPr>
          <p:txBody>
            <a:bodyPr wrap="square" rtlCol="0">
              <a:spAutoFit/>
            </a:bodyPr>
            <a:lstStyle/>
            <a:p>
              <a:pPr algn="ctr"/>
              <a:r>
                <a:rPr lang="nl-BE" dirty="0">
                  <a:latin typeface="Amasis MT Pro" panose="02040504050005020304" pitchFamily="18" charset="0"/>
                </a:rPr>
                <a:t>Enquête</a:t>
              </a:r>
            </a:p>
          </p:txBody>
        </p:sp>
        <p:sp>
          <p:nvSpPr>
            <p:cNvPr id="8" name="Rechthoek 7">
              <a:extLst>
                <a:ext uri="{FF2B5EF4-FFF2-40B4-BE49-F238E27FC236}">
                  <a16:creationId xmlns:a16="http://schemas.microsoft.com/office/drawing/2014/main" id="{79EAD3AD-1B27-7872-07BF-1C1EC4251EAF}"/>
                </a:ext>
              </a:extLst>
            </p:cNvPr>
            <p:cNvSpPr/>
            <p:nvPr/>
          </p:nvSpPr>
          <p:spPr>
            <a:xfrm>
              <a:off x="1004138" y="1594125"/>
              <a:ext cx="2941104" cy="1200330"/>
            </a:xfrm>
            <a:prstGeom prst="rect">
              <a:avLst/>
            </a:prstGeom>
            <a:solidFill>
              <a:srgbClr val="FFDD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4" name="Tekstvak 3">
              <a:extLst>
                <a:ext uri="{FF2B5EF4-FFF2-40B4-BE49-F238E27FC236}">
                  <a16:creationId xmlns:a16="http://schemas.microsoft.com/office/drawing/2014/main" id="{C8188570-7809-A3F6-5F8E-A04E1CA3E969}"/>
                </a:ext>
              </a:extLst>
            </p:cNvPr>
            <p:cNvSpPr txBox="1"/>
            <p:nvPr/>
          </p:nvSpPr>
          <p:spPr>
            <a:xfrm>
              <a:off x="1707131" y="1958149"/>
              <a:ext cx="1535113" cy="523220"/>
            </a:xfrm>
            <a:prstGeom prst="rect">
              <a:avLst/>
            </a:prstGeom>
            <a:noFill/>
          </p:spPr>
          <p:txBody>
            <a:bodyPr wrap="square" rtlCol="0">
              <a:spAutoFit/>
            </a:bodyPr>
            <a:lstStyle/>
            <a:p>
              <a:pPr algn="ctr"/>
              <a:r>
                <a:rPr lang="nl-BE" sz="2800" dirty="0">
                  <a:latin typeface="Amasis MT Pro" panose="02040504050005020304" pitchFamily="18" charset="0"/>
                </a:rPr>
                <a:t>Leraar</a:t>
              </a:r>
              <a:endParaRPr lang="nl-BE" dirty="0">
                <a:latin typeface="Amasis MT Pro" panose="02040504050005020304" pitchFamily="18" charset="0"/>
              </a:endParaRPr>
            </a:p>
          </p:txBody>
        </p:sp>
        <p:cxnSp>
          <p:nvCxnSpPr>
            <p:cNvPr id="10" name="Rechte verbindingslijn met pijl 9">
              <a:extLst>
                <a:ext uri="{FF2B5EF4-FFF2-40B4-BE49-F238E27FC236}">
                  <a16:creationId xmlns:a16="http://schemas.microsoft.com/office/drawing/2014/main" id="{2E9B6A70-5E6A-EE45-7214-FA7A3DCCE687}"/>
                </a:ext>
              </a:extLst>
            </p:cNvPr>
            <p:cNvCxnSpPr/>
            <p:nvPr/>
          </p:nvCxnSpPr>
          <p:spPr>
            <a:xfrm>
              <a:off x="2474688" y="3471564"/>
              <a:ext cx="0" cy="10156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9" name="Tekstvak 8">
            <a:extLst>
              <a:ext uri="{FF2B5EF4-FFF2-40B4-BE49-F238E27FC236}">
                <a16:creationId xmlns:a16="http://schemas.microsoft.com/office/drawing/2014/main" id="{C0A0EBDE-7C38-3625-2F8F-B65841E9FF70}"/>
              </a:ext>
            </a:extLst>
          </p:cNvPr>
          <p:cNvSpPr txBox="1"/>
          <p:nvPr/>
        </p:nvSpPr>
        <p:spPr>
          <a:xfrm>
            <a:off x="896507" y="858202"/>
            <a:ext cx="6097464" cy="523220"/>
          </a:xfrm>
          <a:prstGeom prst="rect">
            <a:avLst/>
          </a:prstGeom>
          <a:noFill/>
        </p:spPr>
        <p:txBody>
          <a:bodyPr wrap="square">
            <a:spAutoFit/>
          </a:bodyPr>
          <a:lstStyle/>
          <a:p>
            <a:r>
              <a:rPr lang="en-US" sz="2800" b="1" noProof="0" dirty="0" err="1">
                <a:solidFill>
                  <a:srgbClr val="C00000"/>
                </a:solidFill>
                <a:latin typeface="Amasis MT Pro" panose="02040504050005020304" pitchFamily="18" charset="0"/>
              </a:rPr>
              <a:t>Onderzoeksopzet</a:t>
            </a:r>
            <a:endParaRPr lang="en-US" sz="2800" b="1" dirty="0">
              <a:solidFill>
                <a:srgbClr val="C00000"/>
              </a:solidFill>
              <a:latin typeface="Amasis MT Pro" panose="02040504050005020304" pitchFamily="18" charset="0"/>
            </a:endParaRPr>
          </a:p>
        </p:txBody>
      </p:sp>
      <p:graphicFrame>
        <p:nvGraphicFramePr>
          <p:cNvPr id="3" name="Tabel 2">
            <a:extLst>
              <a:ext uri="{FF2B5EF4-FFF2-40B4-BE49-F238E27FC236}">
                <a16:creationId xmlns:a16="http://schemas.microsoft.com/office/drawing/2014/main" id="{36F23306-F9F5-6D99-D83A-C01F95A54B97}"/>
              </a:ext>
            </a:extLst>
          </p:cNvPr>
          <p:cNvGraphicFramePr>
            <a:graphicFrameLocks noGrp="1"/>
          </p:cNvGraphicFramePr>
          <p:nvPr>
            <p:extLst>
              <p:ext uri="{D42A27DB-BD31-4B8C-83A1-F6EECF244321}">
                <p14:modId xmlns:p14="http://schemas.microsoft.com/office/powerpoint/2010/main" val="3170631111"/>
              </p:ext>
            </p:extLst>
          </p:nvPr>
        </p:nvGraphicFramePr>
        <p:xfrm>
          <a:off x="4688953" y="1994778"/>
          <a:ext cx="6759052" cy="2868443"/>
        </p:xfrm>
        <a:graphic>
          <a:graphicData uri="http://schemas.openxmlformats.org/drawingml/2006/table">
            <a:tbl>
              <a:tblPr firstRow="1" firstCol="1" bandRow="1">
                <a:tableStyleId>{5940675A-B579-460E-94D1-54222C63F5DA}</a:tableStyleId>
              </a:tblPr>
              <a:tblGrid>
                <a:gridCol w="1977502">
                  <a:extLst>
                    <a:ext uri="{9D8B030D-6E8A-4147-A177-3AD203B41FA5}">
                      <a16:colId xmlns:a16="http://schemas.microsoft.com/office/drawing/2014/main" val="1340320269"/>
                    </a:ext>
                  </a:extLst>
                </a:gridCol>
                <a:gridCol w="1695450">
                  <a:extLst>
                    <a:ext uri="{9D8B030D-6E8A-4147-A177-3AD203B41FA5}">
                      <a16:colId xmlns:a16="http://schemas.microsoft.com/office/drawing/2014/main" val="86476572"/>
                    </a:ext>
                  </a:extLst>
                </a:gridCol>
                <a:gridCol w="1466850">
                  <a:extLst>
                    <a:ext uri="{9D8B030D-6E8A-4147-A177-3AD203B41FA5}">
                      <a16:colId xmlns:a16="http://schemas.microsoft.com/office/drawing/2014/main" val="862895096"/>
                    </a:ext>
                  </a:extLst>
                </a:gridCol>
                <a:gridCol w="1619250">
                  <a:extLst>
                    <a:ext uri="{9D8B030D-6E8A-4147-A177-3AD203B41FA5}">
                      <a16:colId xmlns:a16="http://schemas.microsoft.com/office/drawing/2014/main" val="4225961394"/>
                    </a:ext>
                  </a:extLst>
                </a:gridCol>
              </a:tblGrid>
              <a:tr h="330868">
                <a:tc>
                  <a:txBody>
                    <a:bodyPr/>
                    <a:lstStyle/>
                    <a:p>
                      <a:pPr>
                        <a:lnSpc>
                          <a:spcPct val="115000"/>
                        </a:lnSpc>
                        <a:spcAft>
                          <a:spcPts val="800"/>
                        </a:spcAft>
                        <a:buNone/>
                      </a:pPr>
                      <a:r>
                        <a:rPr lang="en-US" sz="1600" kern="100" noProof="0" dirty="0">
                          <a:effectLst/>
                          <a:latin typeface="Amasis MT Pro" panose="02040504050005020304" pitchFamily="18" charset="0"/>
                        </a:rPr>
                        <a:t> </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nSpc>
                          <a:spcPct val="115000"/>
                        </a:lnSpc>
                        <a:spcAft>
                          <a:spcPts val="800"/>
                        </a:spcAft>
                        <a:buNone/>
                      </a:pPr>
                      <a:r>
                        <a:rPr lang="en-US" sz="1600" b="0" kern="100" noProof="0" dirty="0">
                          <a:effectLst/>
                          <a:latin typeface="Amasis MT Pro" panose="02040504050005020304" pitchFamily="18" charset="0"/>
                        </a:rPr>
                        <a:t>Vlaanderen</a:t>
                      </a:r>
                      <a:endParaRPr lang="en-US" sz="1600" b="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nSpc>
                          <a:spcPct val="115000"/>
                        </a:lnSpc>
                        <a:spcAft>
                          <a:spcPts val="800"/>
                        </a:spcAft>
                        <a:buNone/>
                      </a:pPr>
                      <a:r>
                        <a:rPr lang="en-US" sz="1600" b="0" kern="100" noProof="0" dirty="0">
                          <a:effectLst/>
                          <a:latin typeface="Amasis MT Pro" panose="02040504050005020304" pitchFamily="18" charset="0"/>
                        </a:rPr>
                        <a:t>Nederland</a:t>
                      </a:r>
                      <a:endParaRPr lang="en-US" sz="1600" b="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nSpc>
                          <a:spcPct val="115000"/>
                        </a:lnSpc>
                        <a:spcAft>
                          <a:spcPts val="800"/>
                        </a:spcAft>
                        <a:buNone/>
                      </a:pPr>
                      <a:r>
                        <a:rPr lang="en-US" sz="1600" b="0" kern="100" noProof="0" dirty="0" err="1">
                          <a:effectLst/>
                          <a:latin typeface="Amasis MT Pro" panose="02040504050005020304" pitchFamily="18" charset="0"/>
                          <a:ea typeface="Aptos" panose="020B0004020202020204" pitchFamily="34" charset="0"/>
                          <a:cs typeface="Times New Roman" panose="02020603050405020304" pitchFamily="18" charset="0"/>
                        </a:rPr>
                        <a:t>Totaal</a:t>
                      </a:r>
                      <a:endParaRPr lang="en-US" sz="1600" b="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1848106066"/>
                  </a:ext>
                </a:extLst>
              </a:tr>
              <a:tr h="849493">
                <a:tc>
                  <a:txBody>
                    <a:bodyPr/>
                    <a:lstStyle/>
                    <a:p>
                      <a:pPr>
                        <a:lnSpc>
                          <a:spcPct val="115000"/>
                        </a:lnSpc>
                        <a:spcAft>
                          <a:spcPts val="800"/>
                        </a:spcAft>
                        <a:buNone/>
                      </a:pPr>
                      <a:r>
                        <a:rPr lang="en-US" sz="1600" kern="100" noProof="0" dirty="0">
                          <a:effectLst/>
                          <a:latin typeface="Amasis MT Pro" panose="02040504050005020304" pitchFamily="18" charset="0"/>
                        </a:rPr>
                        <a:t>Gender</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113 </a:t>
                      </a:r>
                      <a:r>
                        <a:rPr lang="en-US" sz="1600" kern="100" noProof="0" dirty="0" err="1">
                          <a:effectLst/>
                          <a:latin typeface="Amasis MT Pro" panose="02040504050005020304" pitchFamily="18" charset="0"/>
                        </a:rPr>
                        <a:t>vrouwen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rPr>
                        <a:t>43 </a:t>
                      </a:r>
                      <a:r>
                        <a:rPr lang="en-US" sz="1600" kern="100" noProof="0" dirty="0" err="1">
                          <a:effectLst/>
                          <a:latin typeface="Amasis MT Pro" panose="02040504050005020304" pitchFamily="18" charset="0"/>
                        </a:rPr>
                        <a:t>mannen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rPr>
                        <a:t>0 X</a:t>
                      </a: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116 </a:t>
                      </a:r>
                      <a:r>
                        <a:rPr lang="en-US" sz="1600" kern="100" noProof="0" dirty="0" err="1">
                          <a:effectLst/>
                          <a:latin typeface="Amasis MT Pro" panose="02040504050005020304" pitchFamily="18" charset="0"/>
                        </a:rPr>
                        <a:t>vrouwen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rPr>
                        <a:t>33 </a:t>
                      </a:r>
                      <a:r>
                        <a:rPr lang="en-US" sz="1600" kern="100" noProof="0" dirty="0" err="1">
                          <a:effectLst/>
                          <a:latin typeface="Amasis MT Pro" panose="02040504050005020304" pitchFamily="18" charset="0"/>
                        </a:rPr>
                        <a:t>mannen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rPr>
                        <a:t>0 X</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229 </a:t>
                      </a:r>
                      <a:r>
                        <a:rPr lang="en-US" sz="1600" kern="100" noProof="0" dirty="0" err="1">
                          <a:effectLst/>
                          <a:latin typeface="Amasis MT Pro" panose="02040504050005020304" pitchFamily="18" charset="0"/>
                        </a:rPr>
                        <a:t>vrouwen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rPr>
                        <a:t>76 </a:t>
                      </a:r>
                      <a:r>
                        <a:rPr lang="en-US" sz="1600" kern="100" noProof="0" dirty="0" err="1">
                          <a:effectLst/>
                          <a:latin typeface="Amasis MT Pro" panose="02040504050005020304" pitchFamily="18" charset="0"/>
                        </a:rPr>
                        <a:t>mannen</a:t>
                      </a:r>
                      <a:br>
                        <a:rPr lang="en-US" sz="1600" kern="100" noProof="0" dirty="0">
                          <a:effectLst/>
                          <a:latin typeface="Amasis MT Pro" panose="02040504050005020304" pitchFamily="18" charset="0"/>
                        </a:rPr>
                      </a:br>
                      <a:r>
                        <a:rPr lang="en-US" sz="1600" kern="100" noProof="0" dirty="0">
                          <a:effectLst/>
                          <a:latin typeface="Amasis MT Pro" panose="02040504050005020304" pitchFamily="18" charset="0"/>
                        </a:rPr>
                        <a:t>0 X</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4034125725"/>
                  </a:ext>
                </a:extLst>
              </a:tr>
              <a:tr h="330868">
                <a:tc>
                  <a:txBody>
                    <a:bodyPr/>
                    <a:lstStyle/>
                    <a:p>
                      <a:pPr>
                        <a:lnSpc>
                          <a:spcPct val="115000"/>
                        </a:lnSpc>
                        <a:spcAft>
                          <a:spcPts val="800"/>
                        </a:spcAft>
                        <a:buNone/>
                      </a:pPr>
                      <a:r>
                        <a:rPr lang="en-US" sz="1600" kern="100" noProof="0" dirty="0" err="1">
                          <a:effectLst/>
                          <a:latin typeface="Amasis MT Pro" panose="02040504050005020304" pitchFamily="18" charset="0"/>
                        </a:rPr>
                        <a:t>Nationaliteit</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156</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149</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305</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598537752"/>
                  </a:ext>
                </a:extLst>
              </a:tr>
              <a:tr h="330868">
                <a:tc>
                  <a:txBody>
                    <a:bodyPr/>
                    <a:lstStyle/>
                    <a:p>
                      <a:pPr>
                        <a:lnSpc>
                          <a:spcPct val="115000"/>
                        </a:lnSpc>
                        <a:spcAft>
                          <a:spcPts val="800"/>
                        </a:spcAft>
                        <a:buNone/>
                      </a:pPr>
                      <a:r>
                        <a:rPr lang="en-US" sz="1600" kern="100" noProof="0" dirty="0">
                          <a:effectLst/>
                          <a:latin typeface="Amasis MT Pro" panose="02040504050005020304" pitchFamily="18" charset="0"/>
                        </a:rPr>
                        <a:t>Land </a:t>
                      </a:r>
                      <a:r>
                        <a:rPr lang="en-US" sz="1600" kern="100" noProof="0" dirty="0" err="1">
                          <a:effectLst/>
                          <a:latin typeface="Amasis MT Pro" panose="02040504050005020304" pitchFamily="18" charset="0"/>
                        </a:rPr>
                        <a:t>tewerkstelling</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157</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148</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305</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986298418"/>
                  </a:ext>
                </a:extLst>
              </a:tr>
              <a:tr h="347375">
                <a:tc>
                  <a:txBody>
                    <a:bodyPr/>
                    <a:lstStyle/>
                    <a:p>
                      <a:pPr>
                        <a:lnSpc>
                          <a:spcPct val="115000"/>
                        </a:lnSpc>
                        <a:spcAft>
                          <a:spcPts val="800"/>
                        </a:spcAft>
                        <a:buNone/>
                      </a:pPr>
                      <a:r>
                        <a:rPr lang="en-US" sz="1600" kern="100" noProof="0" dirty="0" err="1">
                          <a:effectLst/>
                          <a:latin typeface="Amasis MT Pro" panose="02040504050005020304" pitchFamily="18" charset="0"/>
                        </a:rPr>
                        <a:t>Gemiddelde</a:t>
                      </a:r>
                      <a:r>
                        <a:rPr lang="en-US" sz="1600" kern="100" noProof="0" dirty="0">
                          <a:effectLst/>
                          <a:latin typeface="Amasis MT Pro" panose="02040504050005020304" pitchFamily="18" charset="0"/>
                        </a:rPr>
                        <a:t> </a:t>
                      </a:r>
                      <a:r>
                        <a:rPr lang="en-US" sz="1600" kern="100" noProof="0" dirty="0" err="1">
                          <a:effectLst/>
                          <a:latin typeface="Amasis MT Pro" panose="02040504050005020304" pitchFamily="18" charset="0"/>
                        </a:rPr>
                        <a:t>leeftijd</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39,6 </a:t>
                      </a:r>
                      <a:r>
                        <a:rPr lang="en-US" sz="1600" kern="100" noProof="0" dirty="0" err="1">
                          <a:effectLst/>
                          <a:latin typeface="Amasis MT Pro" panose="02040504050005020304" pitchFamily="18" charset="0"/>
                        </a:rPr>
                        <a:t>jaar</a:t>
                      </a:r>
                      <a:endParaRPr lang="en-US" sz="1600" kern="100" noProof="0" dirty="0">
                        <a:effectLst/>
                        <a:latin typeface="Amasis MT Pro" panose="020405040500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46 </a:t>
                      </a:r>
                      <a:r>
                        <a:rPr lang="en-US" sz="1600" kern="100" noProof="0" dirty="0" err="1">
                          <a:effectLst/>
                          <a:latin typeface="Amasis MT Pro" panose="02040504050005020304" pitchFamily="18" charset="0"/>
                        </a:rPr>
                        <a:t>jaar</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42,7 </a:t>
                      </a:r>
                      <a:r>
                        <a:rPr lang="en-US" sz="1600" kern="100" noProof="0" dirty="0" err="1">
                          <a:effectLst/>
                          <a:latin typeface="Amasis MT Pro" panose="02040504050005020304" pitchFamily="18" charset="0"/>
                        </a:rPr>
                        <a:t>jaar</a:t>
                      </a:r>
                      <a:endParaRPr lang="en-US" sz="1600" kern="100" noProof="0" dirty="0">
                        <a:effectLst/>
                        <a:latin typeface="Amasis MT Pro" panose="02040504050005020304" pitchFamily="18" charset="0"/>
                      </a:endParaRPr>
                    </a:p>
                  </a:txBody>
                  <a:tcPr marL="68580" marR="68580" marT="0" marB="0">
                    <a:solidFill>
                      <a:schemeClr val="bg1"/>
                    </a:solidFill>
                  </a:tcPr>
                </a:tc>
                <a:extLst>
                  <a:ext uri="{0D108BD9-81ED-4DB2-BD59-A6C34878D82A}">
                    <a16:rowId xmlns:a16="http://schemas.microsoft.com/office/drawing/2014/main" val="2163190962"/>
                  </a:ext>
                </a:extLst>
              </a:tr>
              <a:tr h="678971">
                <a:tc>
                  <a:txBody>
                    <a:bodyPr/>
                    <a:lstStyle/>
                    <a:p>
                      <a:pPr>
                        <a:lnSpc>
                          <a:spcPct val="115000"/>
                        </a:lnSpc>
                        <a:spcAft>
                          <a:spcPts val="800"/>
                        </a:spcAft>
                        <a:buNone/>
                      </a:pPr>
                      <a:r>
                        <a:rPr lang="en-US" sz="1600" kern="100" noProof="0" dirty="0" err="1">
                          <a:effectLst/>
                          <a:latin typeface="Amasis MT Pro" panose="02040504050005020304" pitchFamily="18" charset="0"/>
                          <a:ea typeface="Aptos" panose="020B0004020202020204" pitchFamily="34" charset="0"/>
                          <a:cs typeface="Times New Roman" panose="02020603050405020304" pitchFamily="18" charset="0"/>
                        </a:rPr>
                        <a:t>Gemiddeld</a:t>
                      </a:r>
                      <a:r>
                        <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rPr>
                        <a:t> </a:t>
                      </a:r>
                      <a:r>
                        <a:rPr lang="en-US" sz="1600" kern="100" noProof="0" dirty="0" err="1">
                          <a:effectLst/>
                          <a:latin typeface="Amasis MT Pro" panose="02040504050005020304" pitchFamily="18" charset="0"/>
                          <a:ea typeface="Aptos" panose="020B0004020202020204" pitchFamily="34" charset="0"/>
                          <a:cs typeface="Times New Roman" panose="02020603050405020304" pitchFamily="18" charset="0"/>
                        </a:rPr>
                        <a:t>aantal</a:t>
                      </a:r>
                      <a:r>
                        <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rPr>
                        <a:t> </a:t>
                      </a:r>
                      <a:r>
                        <a:rPr lang="en-US" sz="1600" kern="100" noProof="0" dirty="0" err="1">
                          <a:effectLst/>
                          <a:latin typeface="Amasis MT Pro" panose="02040504050005020304" pitchFamily="18" charset="0"/>
                          <a:ea typeface="Aptos" panose="020B0004020202020204" pitchFamily="34" charset="0"/>
                          <a:cs typeface="Times New Roman" panose="02020603050405020304" pitchFamily="18" charset="0"/>
                        </a:rPr>
                        <a:t>jaren</a:t>
                      </a:r>
                      <a:r>
                        <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rPr>
                        <a:t> </a:t>
                      </a:r>
                      <a:r>
                        <a:rPr lang="en-US" sz="1600" kern="100" noProof="0" dirty="0" err="1">
                          <a:effectLst/>
                          <a:latin typeface="Amasis MT Pro" panose="02040504050005020304" pitchFamily="18" charset="0"/>
                          <a:ea typeface="Aptos" panose="020B0004020202020204" pitchFamily="34" charset="0"/>
                          <a:cs typeface="Times New Roman" panose="02020603050405020304" pitchFamily="18" charset="0"/>
                        </a:rPr>
                        <a:t>leservaring</a:t>
                      </a: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14,7 </a:t>
                      </a:r>
                      <a:r>
                        <a:rPr lang="en-US" sz="1600" kern="100" noProof="0" dirty="0" err="1">
                          <a:effectLst/>
                          <a:latin typeface="Amasis MT Pro" panose="02040504050005020304" pitchFamily="18" charset="0"/>
                        </a:rPr>
                        <a:t>jaar</a:t>
                      </a:r>
                      <a:br>
                        <a:rPr lang="en-US" sz="1600" kern="100" noProof="0" dirty="0">
                          <a:effectLst/>
                          <a:latin typeface="Amasis MT Pro" panose="02040504050005020304" pitchFamily="18" charset="0"/>
                        </a:rPr>
                      </a:b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16,6 </a:t>
                      </a:r>
                      <a:r>
                        <a:rPr lang="en-US" sz="1600" kern="100" noProof="0" dirty="0" err="1">
                          <a:effectLst/>
                          <a:latin typeface="Amasis MT Pro" panose="02040504050005020304" pitchFamily="18" charset="0"/>
                        </a:rPr>
                        <a:t>jaar</a:t>
                      </a:r>
                      <a:br>
                        <a:rPr lang="en-US" sz="1600" kern="100" noProof="0" dirty="0">
                          <a:effectLst/>
                          <a:latin typeface="Amasis MT Pro" panose="02040504050005020304" pitchFamily="18" charset="0"/>
                        </a:rPr>
                      </a:b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tc>
                  <a:txBody>
                    <a:bodyPr/>
                    <a:lstStyle/>
                    <a:p>
                      <a:pPr>
                        <a:lnSpc>
                          <a:spcPct val="115000"/>
                        </a:lnSpc>
                        <a:spcAft>
                          <a:spcPts val="800"/>
                        </a:spcAft>
                        <a:buNone/>
                      </a:pPr>
                      <a:r>
                        <a:rPr lang="en-US" sz="1600" kern="100" noProof="0" dirty="0">
                          <a:effectLst/>
                          <a:latin typeface="Amasis MT Pro" panose="02040504050005020304" pitchFamily="18" charset="0"/>
                        </a:rPr>
                        <a:t>15,6 </a:t>
                      </a:r>
                      <a:r>
                        <a:rPr lang="en-US" sz="1600" kern="100" noProof="0" dirty="0" err="1">
                          <a:effectLst/>
                          <a:latin typeface="Amasis MT Pro" panose="02040504050005020304" pitchFamily="18" charset="0"/>
                        </a:rPr>
                        <a:t>jaar</a:t>
                      </a:r>
                      <a:br>
                        <a:rPr lang="en-US" sz="1600" kern="100" noProof="0" dirty="0">
                          <a:effectLst/>
                          <a:latin typeface="Amasis MT Pro" panose="02040504050005020304" pitchFamily="18" charset="0"/>
                        </a:rPr>
                      </a:br>
                      <a:endParaRPr lang="en-US" sz="1600" kern="100" noProof="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806964919"/>
                  </a:ext>
                </a:extLst>
              </a:tr>
            </a:tbl>
          </a:graphicData>
        </a:graphic>
      </p:graphicFrame>
    </p:spTree>
    <p:extLst>
      <p:ext uri="{BB962C8B-B14F-4D97-AF65-F5344CB8AC3E}">
        <p14:creationId xmlns:p14="http://schemas.microsoft.com/office/powerpoint/2010/main" val="36469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A11ED-29FB-D164-78D3-58530CAA0063}"/>
            </a:ext>
          </a:extLst>
        </p:cNvPr>
        <p:cNvGrpSpPr/>
        <p:nvPr/>
      </p:nvGrpSpPr>
      <p:grpSpPr>
        <a:xfrm>
          <a:off x="0" y="0"/>
          <a:ext cx="0" cy="0"/>
          <a:chOff x="0" y="0"/>
          <a:chExt cx="0" cy="0"/>
        </a:xfrm>
      </p:grpSpPr>
      <p:grpSp>
        <p:nvGrpSpPr>
          <p:cNvPr id="51" name="Groep 50">
            <a:extLst>
              <a:ext uri="{FF2B5EF4-FFF2-40B4-BE49-F238E27FC236}">
                <a16:creationId xmlns:a16="http://schemas.microsoft.com/office/drawing/2014/main" id="{0F0867AF-3A57-205B-B75C-ED97174F0CB5}"/>
              </a:ext>
            </a:extLst>
          </p:cNvPr>
          <p:cNvGrpSpPr/>
          <p:nvPr/>
        </p:nvGrpSpPr>
        <p:grpSpPr>
          <a:xfrm>
            <a:off x="1004135" y="1594125"/>
            <a:ext cx="2941107" cy="3787899"/>
            <a:chOff x="1004135" y="1594125"/>
            <a:chExt cx="2941107" cy="3787899"/>
          </a:xfrm>
        </p:grpSpPr>
        <p:sp>
          <p:nvSpPr>
            <p:cNvPr id="7" name="Rechthoek 6">
              <a:extLst>
                <a:ext uri="{FF2B5EF4-FFF2-40B4-BE49-F238E27FC236}">
                  <a16:creationId xmlns:a16="http://schemas.microsoft.com/office/drawing/2014/main" id="{AD6AA45D-4E54-2B84-45BF-5F010BA16BA5}"/>
                </a:ext>
              </a:extLst>
            </p:cNvPr>
            <p:cNvSpPr/>
            <p:nvPr/>
          </p:nvSpPr>
          <p:spPr>
            <a:xfrm>
              <a:off x="1004135" y="2785707"/>
              <a:ext cx="2941104" cy="2596317"/>
            </a:xfrm>
            <a:prstGeom prst="rect">
              <a:avLst/>
            </a:prstGeom>
            <a:solidFill>
              <a:srgbClr val="FFEE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5" name="Tekstvak 4">
              <a:extLst>
                <a:ext uri="{FF2B5EF4-FFF2-40B4-BE49-F238E27FC236}">
                  <a16:creationId xmlns:a16="http://schemas.microsoft.com/office/drawing/2014/main" id="{17CDEAE1-A28B-A9A9-7227-7339CADC4452}"/>
                </a:ext>
              </a:extLst>
            </p:cNvPr>
            <p:cNvSpPr txBox="1"/>
            <p:nvPr/>
          </p:nvSpPr>
          <p:spPr>
            <a:xfrm>
              <a:off x="1326608" y="4569668"/>
              <a:ext cx="2296160" cy="369332"/>
            </a:xfrm>
            <a:prstGeom prst="rect">
              <a:avLst/>
            </a:prstGeom>
            <a:solidFill>
              <a:schemeClr val="accent2">
                <a:lumMod val="40000"/>
                <a:lumOff val="60000"/>
              </a:schemeClr>
            </a:solidFill>
          </p:spPr>
          <p:txBody>
            <a:bodyPr wrap="square" rtlCol="0">
              <a:spAutoFit/>
            </a:bodyPr>
            <a:lstStyle/>
            <a:p>
              <a:pPr algn="ctr"/>
              <a:r>
                <a:rPr lang="nl-BE" dirty="0">
                  <a:latin typeface="Amasis MT Pro" panose="02040504050005020304" pitchFamily="18" charset="0"/>
                </a:rPr>
                <a:t>Focusgroep</a:t>
              </a:r>
            </a:p>
          </p:txBody>
        </p:sp>
        <p:sp>
          <p:nvSpPr>
            <p:cNvPr id="6" name="Tekstvak 5">
              <a:extLst>
                <a:ext uri="{FF2B5EF4-FFF2-40B4-BE49-F238E27FC236}">
                  <a16:creationId xmlns:a16="http://schemas.microsoft.com/office/drawing/2014/main" id="{4E32818F-0E59-8FC8-8EBF-2CC4573BEE05}"/>
                </a:ext>
              </a:extLst>
            </p:cNvPr>
            <p:cNvSpPr txBox="1"/>
            <p:nvPr/>
          </p:nvSpPr>
          <p:spPr>
            <a:xfrm>
              <a:off x="1567481" y="3061012"/>
              <a:ext cx="1814413" cy="369332"/>
            </a:xfrm>
            <a:prstGeom prst="rect">
              <a:avLst/>
            </a:prstGeom>
            <a:noFill/>
          </p:spPr>
          <p:txBody>
            <a:bodyPr wrap="square" rtlCol="0">
              <a:spAutoFit/>
            </a:bodyPr>
            <a:lstStyle/>
            <a:p>
              <a:pPr algn="ctr"/>
              <a:r>
                <a:rPr lang="nl-BE" dirty="0">
                  <a:latin typeface="Amasis MT Pro" panose="02040504050005020304" pitchFamily="18" charset="0"/>
                </a:rPr>
                <a:t>Enquête</a:t>
              </a:r>
            </a:p>
          </p:txBody>
        </p:sp>
        <p:sp>
          <p:nvSpPr>
            <p:cNvPr id="8" name="Rechthoek 7">
              <a:extLst>
                <a:ext uri="{FF2B5EF4-FFF2-40B4-BE49-F238E27FC236}">
                  <a16:creationId xmlns:a16="http://schemas.microsoft.com/office/drawing/2014/main" id="{3DA25A35-CA6D-1D17-73F2-042760759A23}"/>
                </a:ext>
              </a:extLst>
            </p:cNvPr>
            <p:cNvSpPr/>
            <p:nvPr/>
          </p:nvSpPr>
          <p:spPr>
            <a:xfrm>
              <a:off x="1004138" y="1594125"/>
              <a:ext cx="2941104" cy="1200330"/>
            </a:xfrm>
            <a:prstGeom prst="rect">
              <a:avLst/>
            </a:prstGeom>
            <a:solidFill>
              <a:srgbClr val="FFDD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latin typeface="Amasis MT Pro" panose="02040504050005020304" pitchFamily="18" charset="0"/>
              </a:endParaRPr>
            </a:p>
          </p:txBody>
        </p:sp>
        <p:sp>
          <p:nvSpPr>
            <p:cNvPr id="4" name="Tekstvak 3">
              <a:extLst>
                <a:ext uri="{FF2B5EF4-FFF2-40B4-BE49-F238E27FC236}">
                  <a16:creationId xmlns:a16="http://schemas.microsoft.com/office/drawing/2014/main" id="{F5E161A2-EDBF-6A45-B248-7606B4CAD4BF}"/>
                </a:ext>
              </a:extLst>
            </p:cNvPr>
            <p:cNvSpPr txBox="1"/>
            <p:nvPr/>
          </p:nvSpPr>
          <p:spPr>
            <a:xfrm>
              <a:off x="1707131" y="1958149"/>
              <a:ext cx="1535113" cy="523220"/>
            </a:xfrm>
            <a:prstGeom prst="rect">
              <a:avLst/>
            </a:prstGeom>
            <a:noFill/>
          </p:spPr>
          <p:txBody>
            <a:bodyPr wrap="square" rtlCol="0">
              <a:spAutoFit/>
            </a:bodyPr>
            <a:lstStyle/>
            <a:p>
              <a:pPr algn="ctr"/>
              <a:r>
                <a:rPr lang="nl-BE" sz="2800" dirty="0">
                  <a:latin typeface="Amasis MT Pro" panose="02040504050005020304" pitchFamily="18" charset="0"/>
                </a:rPr>
                <a:t>Leraar</a:t>
              </a:r>
              <a:endParaRPr lang="nl-BE" dirty="0">
                <a:latin typeface="Amasis MT Pro" panose="02040504050005020304" pitchFamily="18" charset="0"/>
              </a:endParaRPr>
            </a:p>
          </p:txBody>
        </p:sp>
        <p:cxnSp>
          <p:nvCxnSpPr>
            <p:cNvPr id="10" name="Rechte verbindingslijn met pijl 9">
              <a:extLst>
                <a:ext uri="{FF2B5EF4-FFF2-40B4-BE49-F238E27FC236}">
                  <a16:creationId xmlns:a16="http://schemas.microsoft.com/office/drawing/2014/main" id="{39F8CA9D-5A57-3F98-EAB8-33D2F7E39D6D}"/>
                </a:ext>
              </a:extLst>
            </p:cNvPr>
            <p:cNvCxnSpPr/>
            <p:nvPr/>
          </p:nvCxnSpPr>
          <p:spPr>
            <a:xfrm>
              <a:off x="2474688" y="3471564"/>
              <a:ext cx="0" cy="10156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9" name="Tekstvak 8">
            <a:extLst>
              <a:ext uri="{FF2B5EF4-FFF2-40B4-BE49-F238E27FC236}">
                <a16:creationId xmlns:a16="http://schemas.microsoft.com/office/drawing/2014/main" id="{5362FA6B-74AE-5C9E-3987-B0AF07A872EE}"/>
              </a:ext>
            </a:extLst>
          </p:cNvPr>
          <p:cNvSpPr txBox="1"/>
          <p:nvPr/>
        </p:nvSpPr>
        <p:spPr>
          <a:xfrm>
            <a:off x="896507" y="858202"/>
            <a:ext cx="6097464" cy="523220"/>
          </a:xfrm>
          <a:prstGeom prst="rect">
            <a:avLst/>
          </a:prstGeom>
          <a:noFill/>
        </p:spPr>
        <p:txBody>
          <a:bodyPr wrap="square">
            <a:spAutoFit/>
          </a:bodyPr>
          <a:lstStyle/>
          <a:p>
            <a:r>
              <a:rPr lang="en-US" sz="2800" b="1" noProof="0" dirty="0" err="1">
                <a:solidFill>
                  <a:srgbClr val="C00000"/>
                </a:solidFill>
                <a:latin typeface="Amasis MT Pro" panose="02040504050005020304" pitchFamily="18" charset="0"/>
              </a:rPr>
              <a:t>Onderzoeksopzet</a:t>
            </a:r>
            <a:endParaRPr lang="en-US" sz="2800" b="1" dirty="0">
              <a:solidFill>
                <a:srgbClr val="C00000"/>
              </a:solidFill>
              <a:latin typeface="Amasis MT Pro" panose="02040504050005020304" pitchFamily="18" charset="0"/>
            </a:endParaRPr>
          </a:p>
        </p:txBody>
      </p:sp>
      <p:sp>
        <p:nvSpPr>
          <p:cNvPr id="2" name="Tekstvak 1">
            <a:extLst>
              <a:ext uri="{FF2B5EF4-FFF2-40B4-BE49-F238E27FC236}">
                <a16:creationId xmlns:a16="http://schemas.microsoft.com/office/drawing/2014/main" id="{4DAC47D1-EA6E-2AB8-3CE2-6ECC0D225DEA}"/>
              </a:ext>
            </a:extLst>
          </p:cNvPr>
          <p:cNvSpPr txBox="1"/>
          <p:nvPr/>
        </p:nvSpPr>
        <p:spPr>
          <a:xfrm>
            <a:off x="4738147" y="4458694"/>
            <a:ext cx="4139153" cy="923330"/>
          </a:xfrm>
          <a:prstGeom prst="rect">
            <a:avLst/>
          </a:prstGeom>
          <a:solidFill>
            <a:schemeClr val="bg1"/>
          </a:solidFill>
          <a:ln w="19050">
            <a:solidFill>
              <a:schemeClr val="tx1"/>
            </a:solidFill>
          </a:ln>
        </p:spPr>
        <p:txBody>
          <a:bodyPr wrap="square" rtlCol="0">
            <a:spAutoFit/>
          </a:bodyPr>
          <a:lstStyle/>
          <a:p>
            <a:r>
              <a:rPr lang="nl-BE" dirty="0">
                <a:latin typeface="Amasis MT Pro" panose="02040504050005020304" pitchFamily="18" charset="0"/>
              </a:rPr>
              <a:t>10 focusgroepen</a:t>
            </a:r>
          </a:p>
          <a:p>
            <a:pPr marL="285750" indent="-285750">
              <a:buFontTx/>
              <a:buChar char="-"/>
            </a:pPr>
            <a:r>
              <a:rPr lang="nl-BE" dirty="0">
                <a:latin typeface="Amasis MT Pro" panose="02040504050005020304" pitchFamily="18" charset="0"/>
              </a:rPr>
              <a:t>20 Vlaamse leraren</a:t>
            </a:r>
          </a:p>
          <a:p>
            <a:pPr marL="285750" indent="-285750">
              <a:buFontTx/>
              <a:buChar char="-"/>
            </a:pPr>
            <a:r>
              <a:rPr lang="nl-BE" dirty="0">
                <a:latin typeface="Amasis MT Pro" panose="02040504050005020304" pitchFamily="18" charset="0"/>
              </a:rPr>
              <a:t>18 Nederlandse leraren</a:t>
            </a:r>
          </a:p>
        </p:txBody>
      </p:sp>
    </p:spTree>
    <p:extLst>
      <p:ext uri="{BB962C8B-B14F-4D97-AF65-F5344CB8AC3E}">
        <p14:creationId xmlns:p14="http://schemas.microsoft.com/office/powerpoint/2010/main" val="190279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3A9E6-6106-4187-2C91-4B2FC1A8B0E1}"/>
            </a:ext>
          </a:extLst>
        </p:cNvPr>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82392466-3289-39BA-2F26-529AB6CF3624}"/>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4" name="Tijdelijke aanduiding voor inhoud 3">
            <a:extLst>
              <a:ext uri="{FF2B5EF4-FFF2-40B4-BE49-F238E27FC236}">
                <a16:creationId xmlns:a16="http://schemas.microsoft.com/office/drawing/2014/main" id="{ECC62084-C149-E22D-0F60-20F169312FA3}"/>
              </a:ext>
            </a:extLst>
          </p:cNvPr>
          <p:cNvGraphicFramePr>
            <a:graphicFrameLocks noGrp="1"/>
          </p:cNvGraphicFramePr>
          <p:nvPr>
            <p:ph idx="1"/>
            <p:extLst>
              <p:ext uri="{D42A27DB-BD31-4B8C-83A1-F6EECF244321}">
                <p14:modId xmlns:p14="http://schemas.microsoft.com/office/powerpoint/2010/main" val="4221744272"/>
              </p:ext>
            </p:extLst>
          </p:nvPr>
        </p:nvGraphicFramePr>
        <p:xfrm>
          <a:off x="1149872" y="1242288"/>
          <a:ext cx="9613378" cy="4751861"/>
        </p:xfrm>
        <a:graphic>
          <a:graphicData uri="http://schemas.openxmlformats.org/drawingml/2006/table">
            <a:tbl>
              <a:tblPr firstRow="1" firstCol="1" bandRow="1">
                <a:tableStyleId>{5940675A-B579-460E-94D1-54222C63F5DA}</a:tableStyleId>
              </a:tblPr>
              <a:tblGrid>
                <a:gridCol w="5146153">
                  <a:extLst>
                    <a:ext uri="{9D8B030D-6E8A-4147-A177-3AD203B41FA5}">
                      <a16:colId xmlns:a16="http://schemas.microsoft.com/office/drawing/2014/main" val="3338621784"/>
                    </a:ext>
                  </a:extLst>
                </a:gridCol>
                <a:gridCol w="1285875">
                  <a:extLst>
                    <a:ext uri="{9D8B030D-6E8A-4147-A177-3AD203B41FA5}">
                      <a16:colId xmlns:a16="http://schemas.microsoft.com/office/drawing/2014/main" val="1927729453"/>
                    </a:ext>
                  </a:extLst>
                </a:gridCol>
                <a:gridCol w="1057275">
                  <a:extLst>
                    <a:ext uri="{9D8B030D-6E8A-4147-A177-3AD203B41FA5}">
                      <a16:colId xmlns:a16="http://schemas.microsoft.com/office/drawing/2014/main" val="981306326"/>
                    </a:ext>
                  </a:extLst>
                </a:gridCol>
                <a:gridCol w="1133475">
                  <a:extLst>
                    <a:ext uri="{9D8B030D-6E8A-4147-A177-3AD203B41FA5}">
                      <a16:colId xmlns:a16="http://schemas.microsoft.com/office/drawing/2014/main" val="669266766"/>
                    </a:ext>
                  </a:extLst>
                </a:gridCol>
                <a:gridCol w="990600">
                  <a:extLst>
                    <a:ext uri="{9D8B030D-6E8A-4147-A177-3AD203B41FA5}">
                      <a16:colId xmlns:a16="http://schemas.microsoft.com/office/drawing/2014/main" val="2059235834"/>
                    </a:ext>
                  </a:extLst>
                </a:gridCol>
              </a:tblGrid>
              <a:tr h="193410">
                <a:tc>
                  <a:txBody>
                    <a:bodyPr/>
                    <a:lstStyle/>
                    <a:p>
                      <a:pPr>
                        <a:lnSpc>
                          <a:spcPct val="115000"/>
                        </a:lnSpc>
                        <a:spcAft>
                          <a:spcPts val="800"/>
                        </a:spcAft>
                        <a:buNone/>
                        <a:tabLst>
                          <a:tab pos="863600" algn="l"/>
                        </a:tabLst>
                      </a:pPr>
                      <a:r>
                        <a:rPr lang="nl-BE" sz="1400" kern="100" dirty="0">
                          <a:effectLst/>
                          <a:latin typeface="Amasis MT Pro" panose="02040504050005020304" pitchFamily="18" charset="0"/>
                        </a:rPr>
                        <a:t> </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gridSpan="2">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Vlaanderen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hMerge="1">
                  <a:txBody>
                    <a:bodyPr/>
                    <a:lstStyle/>
                    <a:p>
                      <a:endParaRPr lang="nl-BE"/>
                    </a:p>
                  </a:txBody>
                  <a:tcPr/>
                </a:tc>
                <a:tc gridSpan="2">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Nederland</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hMerge="1">
                  <a:txBody>
                    <a:bodyPr/>
                    <a:lstStyle/>
                    <a:p>
                      <a:endParaRPr lang="nl-BE"/>
                    </a:p>
                  </a:txBody>
                  <a:tcPr/>
                </a:tc>
                <a:extLst>
                  <a:ext uri="{0D108BD9-81ED-4DB2-BD59-A6C34878D82A}">
                    <a16:rowId xmlns:a16="http://schemas.microsoft.com/office/drawing/2014/main" val="3455794627"/>
                  </a:ext>
                </a:extLst>
              </a:tr>
              <a:tr h="288030">
                <a:tc>
                  <a:txBody>
                    <a:bodyPr/>
                    <a:lstStyle/>
                    <a:p>
                      <a:pPr>
                        <a:lnSpc>
                          <a:spcPct val="115000"/>
                        </a:lnSpc>
                        <a:spcAft>
                          <a:spcPts val="800"/>
                        </a:spcAft>
                        <a:buNone/>
                        <a:tabLst>
                          <a:tab pos="863600" algn="l"/>
                        </a:tabLst>
                      </a:pPr>
                      <a:r>
                        <a:rPr lang="nl-BE" sz="1400" i="1" kern="100" dirty="0">
                          <a:effectLst/>
                          <a:latin typeface="Amasis MT Pro" panose="02040504050005020304" pitchFamily="18" charset="0"/>
                        </a:rPr>
                        <a:t>Stelling beoordeeld op Likertschaal van 1 (helemaal oneens) tot 5 (helemaal eens)</a:t>
                      </a:r>
                      <a:endParaRPr lang="nl-BE" sz="1400" i="1"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Gemiddelde</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Mediaan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Gemiddelde</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Mediaan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3171913292"/>
                  </a:ext>
                </a:extLst>
              </a:tr>
              <a:tr h="583369">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Het belangrijkste doel van literatuuronderwijs is het leesplezier bij de leerlingen te verhogen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3,46</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3</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2,93</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2859935800"/>
                  </a:ext>
                </a:extLst>
              </a:tr>
              <a:tr h="435700">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Historische literatuur moet een belangrijke plaats krijgen in het curriculum</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3,83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4</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3,47</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4</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349375312"/>
                  </a:ext>
                </a:extLst>
              </a:tr>
              <a:tr h="583369">
                <a:tc>
                  <a:txBody>
                    <a:bodyPr/>
                    <a:lstStyle/>
                    <a:p>
                      <a:pPr>
                        <a:lnSpc>
                          <a:spcPct val="115000"/>
                        </a:lnSpc>
                        <a:spcAft>
                          <a:spcPts val="800"/>
                        </a:spcAft>
                        <a:buNone/>
                        <a:tabLst>
                          <a:tab pos="863600" algn="l"/>
                        </a:tabLst>
                      </a:pPr>
                      <a:r>
                        <a:rPr lang="nl-BE" sz="1600" b="0" kern="100">
                          <a:effectLst/>
                          <a:latin typeface="Amasis MT Pro" panose="02040504050005020304" pitchFamily="18" charset="0"/>
                        </a:rPr>
                        <a:t>Leerlingen moeten teksten kunnen lezen in hun oorspronkelijke vorm in de plaats van de hertaling</a:t>
                      </a:r>
                      <a:endParaRPr lang="nl-BE" sz="1600" b="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2,85</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2,28</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1577592719"/>
                  </a:ext>
                </a:extLst>
              </a:tr>
              <a:tr h="583369">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In het onderwijs moet er veel meer aandacht gaan naar jeugdliteratuur dan naar volwassenenliteratuur</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2,31</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2,68</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2782538725"/>
                  </a:ext>
                </a:extLst>
              </a:tr>
              <a:tr h="612384">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Tijdens de lessen Nederlands komen er best zoveel mogelijk klassiekers uit de Nederlandse literatuur aan bod</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3,15</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2,57</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3</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1968160829"/>
                  </a:ext>
                </a:extLst>
              </a:tr>
              <a:tr h="612384">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Tijdens de lessen Nederlands moeten er oorspronkelijk Nederlandstalige werken gelezen worden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2,59</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2</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3,70</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4</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3940405675"/>
                  </a:ext>
                </a:extLst>
              </a:tr>
              <a:tr h="435700">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De literatuurlessen worden beter thematisch opgebouwd dan chronologisch</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2,71</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3</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3,29</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3</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2922170656"/>
                  </a:ext>
                </a:extLst>
              </a:tr>
            </a:tbl>
          </a:graphicData>
        </a:graphic>
      </p:graphicFrame>
      <p:sp>
        <p:nvSpPr>
          <p:cNvPr id="3" name="Tekstvak 2">
            <a:extLst>
              <a:ext uri="{FF2B5EF4-FFF2-40B4-BE49-F238E27FC236}">
                <a16:creationId xmlns:a16="http://schemas.microsoft.com/office/drawing/2014/main" id="{C1C121A9-B3F6-4C4D-F8BF-A55D99CF84B6}"/>
              </a:ext>
            </a:extLst>
          </p:cNvPr>
          <p:cNvSpPr txBox="1"/>
          <p:nvPr/>
        </p:nvSpPr>
        <p:spPr>
          <a:xfrm>
            <a:off x="1076325" y="842178"/>
            <a:ext cx="6096000" cy="400110"/>
          </a:xfrm>
          <a:prstGeom prst="rect">
            <a:avLst/>
          </a:prstGeom>
          <a:noFill/>
        </p:spPr>
        <p:txBody>
          <a:bodyPr wrap="square">
            <a:spAutoFit/>
          </a:bodyPr>
          <a:lstStyle/>
          <a:p>
            <a:r>
              <a:rPr lang="en-US" sz="2000" b="1" kern="100" dirty="0" err="1">
                <a:solidFill>
                  <a:srgbClr val="C00000"/>
                </a:solidFill>
                <a:latin typeface="Amasis MT Pro" panose="02040504050005020304" pitchFamily="18" charset="0"/>
                <a:cs typeface="Times New Roman" panose="02020603050405020304" pitchFamily="18" charset="0"/>
              </a:rPr>
              <a:t>Enkele</a:t>
            </a:r>
            <a:r>
              <a:rPr lang="en-US" sz="2000" b="1" kern="100" dirty="0">
                <a:solidFill>
                  <a:srgbClr val="C00000"/>
                </a:solidFill>
                <a:latin typeface="Amasis MT Pro" panose="02040504050005020304" pitchFamily="18" charset="0"/>
                <a:cs typeface="Times New Roman" panose="02020603050405020304" pitchFamily="18" charset="0"/>
              </a:rPr>
              <a:t> </a:t>
            </a:r>
            <a:r>
              <a:rPr lang="en-US" sz="2000" b="1" kern="100" dirty="0" err="1">
                <a:solidFill>
                  <a:srgbClr val="C00000"/>
                </a:solidFill>
                <a:latin typeface="Amasis MT Pro" panose="02040504050005020304" pitchFamily="18" charset="0"/>
                <a:cs typeface="Times New Roman" panose="02020603050405020304" pitchFamily="18" charset="0"/>
              </a:rPr>
              <a:t>resultaten</a:t>
            </a:r>
            <a:endParaRPr lang="nl-BE" dirty="0"/>
          </a:p>
        </p:txBody>
      </p:sp>
      <p:sp>
        <p:nvSpPr>
          <p:cNvPr id="7" name="Rechthoek 6">
            <a:extLst>
              <a:ext uri="{FF2B5EF4-FFF2-40B4-BE49-F238E27FC236}">
                <a16:creationId xmlns:a16="http://schemas.microsoft.com/office/drawing/2014/main" id="{36F525C1-236D-FE81-631F-40837C5AFFC8}"/>
              </a:ext>
            </a:extLst>
          </p:cNvPr>
          <p:cNvSpPr/>
          <p:nvPr/>
        </p:nvSpPr>
        <p:spPr>
          <a:xfrm>
            <a:off x="6419850" y="2530475"/>
            <a:ext cx="4191000" cy="5270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9" name="Rechthoek 8">
            <a:extLst>
              <a:ext uri="{FF2B5EF4-FFF2-40B4-BE49-F238E27FC236}">
                <a16:creationId xmlns:a16="http://schemas.microsoft.com/office/drawing/2014/main" id="{98D8C9DF-FA94-1CAD-CC82-C1BD3E0AB7EE}"/>
              </a:ext>
            </a:extLst>
          </p:cNvPr>
          <p:cNvSpPr/>
          <p:nvPr/>
        </p:nvSpPr>
        <p:spPr>
          <a:xfrm>
            <a:off x="6356350" y="1968428"/>
            <a:ext cx="4191000" cy="549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sp>
        <p:nvSpPr>
          <p:cNvPr id="11" name="Rechthoek 10">
            <a:extLst>
              <a:ext uri="{FF2B5EF4-FFF2-40B4-BE49-F238E27FC236}">
                <a16:creationId xmlns:a16="http://schemas.microsoft.com/office/drawing/2014/main" id="{43097BD5-9056-D7E9-1E95-70BBB3FEE077}"/>
              </a:ext>
            </a:extLst>
          </p:cNvPr>
          <p:cNvSpPr/>
          <p:nvPr/>
        </p:nvSpPr>
        <p:spPr>
          <a:xfrm>
            <a:off x="6356350" y="3073385"/>
            <a:ext cx="4191000" cy="559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sp>
        <p:nvSpPr>
          <p:cNvPr id="13" name="Rechthoek 12">
            <a:extLst>
              <a:ext uri="{FF2B5EF4-FFF2-40B4-BE49-F238E27FC236}">
                <a16:creationId xmlns:a16="http://schemas.microsoft.com/office/drawing/2014/main" id="{9F5162BC-54D9-7AC6-271B-86E012BEEF55}"/>
              </a:ext>
            </a:extLst>
          </p:cNvPr>
          <p:cNvSpPr/>
          <p:nvPr/>
        </p:nvSpPr>
        <p:spPr>
          <a:xfrm>
            <a:off x="6478270" y="3661202"/>
            <a:ext cx="4191000" cy="5522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sp>
        <p:nvSpPr>
          <p:cNvPr id="15" name="Rechthoek 14">
            <a:extLst>
              <a:ext uri="{FF2B5EF4-FFF2-40B4-BE49-F238E27FC236}">
                <a16:creationId xmlns:a16="http://schemas.microsoft.com/office/drawing/2014/main" id="{8A72B5F0-AB8C-32AD-38CA-7958DDB3F530}"/>
              </a:ext>
            </a:extLst>
          </p:cNvPr>
          <p:cNvSpPr/>
          <p:nvPr/>
        </p:nvSpPr>
        <p:spPr>
          <a:xfrm>
            <a:off x="6419850" y="4241313"/>
            <a:ext cx="4191000" cy="5808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sp>
        <p:nvSpPr>
          <p:cNvPr id="17" name="Rechthoek 16">
            <a:extLst>
              <a:ext uri="{FF2B5EF4-FFF2-40B4-BE49-F238E27FC236}">
                <a16:creationId xmlns:a16="http://schemas.microsoft.com/office/drawing/2014/main" id="{8762460A-83A5-94ED-2FE4-7D532C911D0A}"/>
              </a:ext>
            </a:extLst>
          </p:cNvPr>
          <p:cNvSpPr/>
          <p:nvPr/>
        </p:nvSpPr>
        <p:spPr>
          <a:xfrm>
            <a:off x="6478270" y="4860160"/>
            <a:ext cx="4191000" cy="571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sp>
        <p:nvSpPr>
          <p:cNvPr id="19" name="Rechthoek 18">
            <a:extLst>
              <a:ext uri="{FF2B5EF4-FFF2-40B4-BE49-F238E27FC236}">
                <a16:creationId xmlns:a16="http://schemas.microsoft.com/office/drawing/2014/main" id="{58275D89-8F2D-381F-000B-DFBD30A8587E}"/>
              </a:ext>
            </a:extLst>
          </p:cNvPr>
          <p:cNvSpPr/>
          <p:nvPr/>
        </p:nvSpPr>
        <p:spPr>
          <a:xfrm>
            <a:off x="6419850" y="5470075"/>
            <a:ext cx="4191000" cy="5177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b="1" dirty="0"/>
          </a:p>
        </p:txBody>
      </p:sp>
      <p:pic>
        <p:nvPicPr>
          <p:cNvPr id="21" name="Afbeelding 20" descr="Afbeelding met tekst, kleding, schoeisel, persoon&#10;&#10;Door AI gegenereerde inhoud is mogelijk onjuist.">
            <a:extLst>
              <a:ext uri="{FF2B5EF4-FFF2-40B4-BE49-F238E27FC236}">
                <a16:creationId xmlns:a16="http://schemas.microsoft.com/office/drawing/2014/main" id="{E5A52FD4-DA74-4F5D-06B6-DD4B1189ABE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294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P spid="17"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3F954700-39C9-93D9-F6D1-EBB72AE6C76C}"/>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4" name="Tijdelijke aanduiding voor inhoud 3">
            <a:extLst>
              <a:ext uri="{FF2B5EF4-FFF2-40B4-BE49-F238E27FC236}">
                <a16:creationId xmlns:a16="http://schemas.microsoft.com/office/drawing/2014/main" id="{DDDFC6FB-EB72-2463-7ED1-57A91B823947}"/>
              </a:ext>
            </a:extLst>
          </p:cNvPr>
          <p:cNvGraphicFramePr>
            <a:graphicFrameLocks noGrp="1"/>
          </p:cNvGraphicFramePr>
          <p:nvPr>
            <p:ph idx="1"/>
            <p:extLst>
              <p:ext uri="{D42A27DB-BD31-4B8C-83A1-F6EECF244321}">
                <p14:modId xmlns:p14="http://schemas.microsoft.com/office/powerpoint/2010/main" val="692929840"/>
              </p:ext>
            </p:extLst>
          </p:nvPr>
        </p:nvGraphicFramePr>
        <p:xfrm>
          <a:off x="1149872" y="1242288"/>
          <a:ext cx="9613378" cy="4751861"/>
        </p:xfrm>
        <a:graphic>
          <a:graphicData uri="http://schemas.openxmlformats.org/drawingml/2006/table">
            <a:tbl>
              <a:tblPr firstRow="1" firstCol="1" bandRow="1">
                <a:tableStyleId>{5940675A-B579-460E-94D1-54222C63F5DA}</a:tableStyleId>
              </a:tblPr>
              <a:tblGrid>
                <a:gridCol w="5146153">
                  <a:extLst>
                    <a:ext uri="{9D8B030D-6E8A-4147-A177-3AD203B41FA5}">
                      <a16:colId xmlns:a16="http://schemas.microsoft.com/office/drawing/2014/main" val="3338621784"/>
                    </a:ext>
                  </a:extLst>
                </a:gridCol>
                <a:gridCol w="1285875">
                  <a:extLst>
                    <a:ext uri="{9D8B030D-6E8A-4147-A177-3AD203B41FA5}">
                      <a16:colId xmlns:a16="http://schemas.microsoft.com/office/drawing/2014/main" val="1927729453"/>
                    </a:ext>
                  </a:extLst>
                </a:gridCol>
                <a:gridCol w="1057275">
                  <a:extLst>
                    <a:ext uri="{9D8B030D-6E8A-4147-A177-3AD203B41FA5}">
                      <a16:colId xmlns:a16="http://schemas.microsoft.com/office/drawing/2014/main" val="981306326"/>
                    </a:ext>
                  </a:extLst>
                </a:gridCol>
                <a:gridCol w="1133475">
                  <a:extLst>
                    <a:ext uri="{9D8B030D-6E8A-4147-A177-3AD203B41FA5}">
                      <a16:colId xmlns:a16="http://schemas.microsoft.com/office/drawing/2014/main" val="669266766"/>
                    </a:ext>
                  </a:extLst>
                </a:gridCol>
                <a:gridCol w="990600">
                  <a:extLst>
                    <a:ext uri="{9D8B030D-6E8A-4147-A177-3AD203B41FA5}">
                      <a16:colId xmlns:a16="http://schemas.microsoft.com/office/drawing/2014/main" val="2059235834"/>
                    </a:ext>
                  </a:extLst>
                </a:gridCol>
              </a:tblGrid>
              <a:tr h="193410">
                <a:tc>
                  <a:txBody>
                    <a:bodyPr/>
                    <a:lstStyle/>
                    <a:p>
                      <a:pPr>
                        <a:lnSpc>
                          <a:spcPct val="115000"/>
                        </a:lnSpc>
                        <a:spcAft>
                          <a:spcPts val="800"/>
                        </a:spcAft>
                        <a:buNone/>
                        <a:tabLst>
                          <a:tab pos="863600" algn="l"/>
                        </a:tabLst>
                      </a:pPr>
                      <a:r>
                        <a:rPr lang="nl-BE" sz="1400" kern="100" dirty="0">
                          <a:effectLst/>
                          <a:latin typeface="Amasis MT Pro" panose="02040504050005020304" pitchFamily="18" charset="0"/>
                        </a:rPr>
                        <a:t> </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gridSpan="2">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Vlaanderen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hMerge="1">
                  <a:txBody>
                    <a:bodyPr/>
                    <a:lstStyle/>
                    <a:p>
                      <a:endParaRPr lang="nl-BE"/>
                    </a:p>
                  </a:txBody>
                  <a:tcPr/>
                </a:tc>
                <a:tc gridSpan="2">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Nederland</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accent2">
                        <a:lumMod val="20000"/>
                        <a:lumOff val="80000"/>
                      </a:schemeClr>
                    </a:solidFill>
                  </a:tcPr>
                </a:tc>
                <a:tc hMerge="1">
                  <a:txBody>
                    <a:bodyPr/>
                    <a:lstStyle/>
                    <a:p>
                      <a:endParaRPr lang="nl-BE"/>
                    </a:p>
                  </a:txBody>
                  <a:tcPr/>
                </a:tc>
                <a:extLst>
                  <a:ext uri="{0D108BD9-81ED-4DB2-BD59-A6C34878D82A}">
                    <a16:rowId xmlns:a16="http://schemas.microsoft.com/office/drawing/2014/main" val="3455794627"/>
                  </a:ext>
                </a:extLst>
              </a:tr>
              <a:tr h="288030">
                <a:tc>
                  <a:txBody>
                    <a:bodyPr/>
                    <a:lstStyle/>
                    <a:p>
                      <a:pPr>
                        <a:lnSpc>
                          <a:spcPct val="115000"/>
                        </a:lnSpc>
                        <a:spcAft>
                          <a:spcPts val="800"/>
                        </a:spcAft>
                        <a:buNone/>
                        <a:tabLst>
                          <a:tab pos="863600" algn="l"/>
                        </a:tabLst>
                      </a:pPr>
                      <a:r>
                        <a:rPr lang="nl-BE" sz="1400" i="1" kern="100" dirty="0">
                          <a:effectLst/>
                          <a:latin typeface="Amasis MT Pro" panose="02040504050005020304" pitchFamily="18" charset="0"/>
                        </a:rPr>
                        <a:t>Stelling beoordeeld op Likertschaal van 1 (helemaal oneens) tot 5 (helemaal eens)</a:t>
                      </a:r>
                      <a:endParaRPr lang="nl-BE" sz="1400" i="1"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Gemiddelde</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Mediaan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a:effectLst/>
                          <a:latin typeface="Amasis MT Pro" panose="02040504050005020304" pitchFamily="18" charset="0"/>
                        </a:rPr>
                        <a:t>Gemiddelde</a:t>
                      </a:r>
                      <a:endParaRPr lang="nl-BE" sz="140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tc>
                  <a:txBody>
                    <a:bodyPr/>
                    <a:lstStyle/>
                    <a:p>
                      <a:pPr algn="ctr">
                        <a:lnSpc>
                          <a:spcPct val="115000"/>
                        </a:lnSpc>
                        <a:spcAft>
                          <a:spcPts val="800"/>
                        </a:spcAft>
                        <a:buNone/>
                        <a:tabLst>
                          <a:tab pos="863600" algn="l"/>
                        </a:tabLst>
                      </a:pPr>
                      <a:r>
                        <a:rPr lang="nl-BE" sz="1400" kern="100" dirty="0">
                          <a:effectLst/>
                          <a:latin typeface="Amasis MT Pro" panose="02040504050005020304" pitchFamily="18" charset="0"/>
                        </a:rPr>
                        <a:t>Mediaan</a:t>
                      </a:r>
                      <a:endParaRPr lang="nl-BE" sz="140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bg1"/>
                    </a:solidFill>
                  </a:tcPr>
                </a:tc>
                <a:extLst>
                  <a:ext uri="{0D108BD9-81ED-4DB2-BD59-A6C34878D82A}">
                    <a16:rowId xmlns:a16="http://schemas.microsoft.com/office/drawing/2014/main" val="3171913292"/>
                  </a:ext>
                </a:extLst>
              </a:tr>
              <a:tr h="583369">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Het belangrijkste doel van literatuuronderwijs is het leesplezier bij de leerlingen te verhogen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3,46</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2,93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2859935800"/>
                  </a:ext>
                </a:extLst>
              </a:tr>
              <a:tr h="435700">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Historische literatuur moet een belangrijke plaats krijgen in het curriculum</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3,83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4</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a:effectLst/>
                          <a:latin typeface="Amasis MT Pro" panose="02040504050005020304" pitchFamily="18" charset="0"/>
                        </a:rPr>
                        <a:t>3,47</a:t>
                      </a:r>
                      <a:endParaRPr lang="nl-BE" sz="1400" b="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4</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349375312"/>
                  </a:ext>
                </a:extLst>
              </a:tr>
              <a:tr h="583369">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Leerlingen moeten teksten kunnen lezen in hun oorspronkelijke vorm in de plaats van de hertaling</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2,85</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2,28</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a:effectLst/>
                          <a:latin typeface="Amasis MT Pro" panose="02040504050005020304" pitchFamily="18" charset="0"/>
                        </a:rPr>
                        <a:t>2</a:t>
                      </a:r>
                      <a:endParaRPr lang="nl-BE" sz="1400" b="0" kern="10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1577592719"/>
                  </a:ext>
                </a:extLst>
              </a:tr>
              <a:tr h="583369">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In het onderwijs moet er veel meer aandacht gaan naar jeugdliteratuur dan naar volwassenenliteratuur</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2,31</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2,68</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2782538725"/>
                  </a:ext>
                </a:extLst>
              </a:tr>
              <a:tr h="612384">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Tijdens de lessen Nederlands komen er best zoveel mogelijk klassiekers uit de Nederlandse literatuur aan bod</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3,15</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2,57</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1968160829"/>
                  </a:ext>
                </a:extLst>
              </a:tr>
              <a:tr h="612384">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Tijdens de lessen Nederlands moeten er oorspronkelijk Nederlandstalige werken gelezen worden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2,59</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3,70</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4</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3940405675"/>
                  </a:ext>
                </a:extLst>
              </a:tr>
              <a:tr h="435700">
                <a:tc>
                  <a:txBody>
                    <a:bodyPr/>
                    <a:lstStyle/>
                    <a:p>
                      <a:pPr>
                        <a:lnSpc>
                          <a:spcPct val="115000"/>
                        </a:lnSpc>
                        <a:spcAft>
                          <a:spcPts val="800"/>
                        </a:spcAft>
                        <a:buNone/>
                        <a:tabLst>
                          <a:tab pos="863600" algn="l"/>
                        </a:tabLst>
                      </a:pPr>
                      <a:r>
                        <a:rPr lang="nl-BE" sz="1600" b="0" kern="100" dirty="0">
                          <a:effectLst/>
                          <a:latin typeface="Amasis MT Pro" panose="02040504050005020304" pitchFamily="18" charset="0"/>
                        </a:rPr>
                        <a:t>De literatuurlessen worden beter thematisch opgebouwd dan chronologisch</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2,71</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3,29</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tc>
                  <a:txBody>
                    <a:bodyPr/>
                    <a:lstStyle/>
                    <a:p>
                      <a:pPr algn="ctr">
                        <a:lnSpc>
                          <a:spcPct val="115000"/>
                        </a:lnSpc>
                        <a:spcAft>
                          <a:spcPts val="800"/>
                        </a:spcAft>
                        <a:buNone/>
                        <a:tabLst>
                          <a:tab pos="863600" algn="l"/>
                        </a:tabLst>
                      </a:pPr>
                      <a:r>
                        <a:rPr lang="nl-BE" sz="1400" b="0" kern="100" dirty="0">
                          <a:effectLst/>
                          <a:latin typeface="Amasis MT Pro" panose="02040504050005020304" pitchFamily="18" charset="0"/>
                        </a:rPr>
                        <a:t>3</a:t>
                      </a:r>
                      <a:endParaRPr lang="nl-BE" sz="14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36008" marR="36008" marT="0" marB="0" anchor="ctr">
                    <a:solidFill>
                      <a:schemeClr val="tx2">
                        <a:lumMod val="10000"/>
                        <a:lumOff val="90000"/>
                      </a:schemeClr>
                    </a:solidFill>
                  </a:tcPr>
                </a:tc>
                <a:extLst>
                  <a:ext uri="{0D108BD9-81ED-4DB2-BD59-A6C34878D82A}">
                    <a16:rowId xmlns:a16="http://schemas.microsoft.com/office/drawing/2014/main" val="2922170656"/>
                  </a:ext>
                </a:extLst>
              </a:tr>
            </a:tbl>
          </a:graphicData>
        </a:graphic>
      </p:graphicFrame>
      <p:sp>
        <p:nvSpPr>
          <p:cNvPr id="3" name="Tekstvak 2">
            <a:extLst>
              <a:ext uri="{FF2B5EF4-FFF2-40B4-BE49-F238E27FC236}">
                <a16:creationId xmlns:a16="http://schemas.microsoft.com/office/drawing/2014/main" id="{BB4F1BE2-0C30-A12E-5DFC-FA48F5F2D14A}"/>
              </a:ext>
            </a:extLst>
          </p:cNvPr>
          <p:cNvSpPr txBox="1"/>
          <p:nvPr/>
        </p:nvSpPr>
        <p:spPr>
          <a:xfrm>
            <a:off x="1076325" y="842178"/>
            <a:ext cx="6096000" cy="400110"/>
          </a:xfrm>
          <a:prstGeom prst="rect">
            <a:avLst/>
          </a:prstGeom>
          <a:noFill/>
        </p:spPr>
        <p:txBody>
          <a:bodyPr wrap="square">
            <a:spAutoFit/>
          </a:bodyPr>
          <a:lstStyle/>
          <a:p>
            <a:r>
              <a:rPr lang="en-US" sz="2000" b="1" kern="100" dirty="0" err="1">
                <a:solidFill>
                  <a:srgbClr val="C00000"/>
                </a:solidFill>
                <a:latin typeface="Amasis MT Pro" panose="02040504050005020304" pitchFamily="18" charset="0"/>
                <a:cs typeface="Times New Roman" panose="02020603050405020304" pitchFamily="18" charset="0"/>
              </a:rPr>
              <a:t>Enkele</a:t>
            </a:r>
            <a:r>
              <a:rPr lang="en-US" sz="2000" b="1" kern="100" dirty="0">
                <a:solidFill>
                  <a:srgbClr val="C00000"/>
                </a:solidFill>
                <a:latin typeface="Amasis MT Pro" panose="02040504050005020304" pitchFamily="18" charset="0"/>
                <a:cs typeface="Times New Roman" panose="02020603050405020304" pitchFamily="18" charset="0"/>
              </a:rPr>
              <a:t> </a:t>
            </a:r>
            <a:r>
              <a:rPr lang="en-US" sz="2000" b="1" kern="100" dirty="0" err="1">
                <a:solidFill>
                  <a:srgbClr val="C00000"/>
                </a:solidFill>
                <a:latin typeface="Amasis MT Pro" panose="02040504050005020304" pitchFamily="18" charset="0"/>
                <a:cs typeface="Times New Roman" panose="02020603050405020304" pitchFamily="18" charset="0"/>
              </a:rPr>
              <a:t>resultaten</a:t>
            </a:r>
            <a:endParaRPr lang="nl-BE" dirty="0"/>
          </a:p>
        </p:txBody>
      </p:sp>
      <p:pic>
        <p:nvPicPr>
          <p:cNvPr id="8" name="Afbeelding 7" descr="Afbeelding met tekst, kleding, schoeisel, persoon&#10;&#10;Door AI gegenereerde inhoud is mogelijk onjuist.">
            <a:extLst>
              <a:ext uri="{FF2B5EF4-FFF2-40B4-BE49-F238E27FC236}">
                <a16:creationId xmlns:a16="http://schemas.microsoft.com/office/drawing/2014/main" id="{C492E9F5-CF40-F5EB-2616-1206F3A481C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2170034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393CE-4F34-51F2-D838-EA8701121BA5}"/>
            </a:ext>
          </a:extLst>
        </p:cNvPr>
        <p:cNvGrpSpPr/>
        <p:nvPr/>
      </p:nvGrpSpPr>
      <p:grpSpPr>
        <a:xfrm>
          <a:off x="0" y="0"/>
          <a:ext cx="0" cy="0"/>
          <a:chOff x="0" y="0"/>
          <a:chExt cx="0" cy="0"/>
        </a:xfrm>
      </p:grpSpPr>
      <p:sp>
        <p:nvSpPr>
          <p:cNvPr id="14" name="Rechthoek: afgeronde hoeken 13">
            <a:extLst>
              <a:ext uri="{FF2B5EF4-FFF2-40B4-BE49-F238E27FC236}">
                <a16:creationId xmlns:a16="http://schemas.microsoft.com/office/drawing/2014/main" id="{16320A0F-64CF-3563-A235-881637BE3910}"/>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kstvak 10">
            <a:extLst>
              <a:ext uri="{FF2B5EF4-FFF2-40B4-BE49-F238E27FC236}">
                <a16:creationId xmlns:a16="http://schemas.microsoft.com/office/drawing/2014/main" id="{56CFAF59-7DAC-48AF-D8D4-725A29716A8B}"/>
              </a:ext>
            </a:extLst>
          </p:cNvPr>
          <p:cNvSpPr txBox="1"/>
          <p:nvPr/>
        </p:nvSpPr>
        <p:spPr>
          <a:xfrm>
            <a:off x="1059012" y="1373696"/>
            <a:ext cx="10330284" cy="419089"/>
          </a:xfrm>
          <a:prstGeom prst="rect">
            <a:avLst/>
          </a:prstGeom>
          <a:noFill/>
        </p:spPr>
        <p:txBody>
          <a:bodyPr wrap="square">
            <a:spAutoFit/>
          </a:bodyPr>
          <a:lstStyle/>
          <a:p>
            <a:pPr>
              <a:lnSpc>
                <a:spcPct val="115000"/>
              </a:lnSpc>
              <a:spcAft>
                <a:spcPts val="800"/>
              </a:spcAft>
              <a:buNone/>
            </a:pPr>
            <a:r>
              <a:rPr lang="en-US" sz="2000" b="1" kern="100" dirty="0" err="1">
                <a:solidFill>
                  <a:srgbClr val="C00000"/>
                </a:solidFill>
                <a:latin typeface="Amasis MT Pro" panose="02040504050005020304" pitchFamily="18" charset="0"/>
                <a:ea typeface="Aptos" panose="020B0004020202020204" pitchFamily="34" charset="0"/>
                <a:cs typeface="Times New Roman" panose="02020603050405020304" pitchFamily="18" charset="0"/>
              </a:rPr>
              <a:t>Belangrijkste</a:t>
            </a:r>
            <a:r>
              <a:rPr lang="en-US" sz="2000" b="1" kern="100" dirty="0">
                <a:solidFill>
                  <a:srgbClr val="C00000"/>
                </a:solidFill>
                <a:latin typeface="Amasis MT Pro" panose="02040504050005020304" pitchFamily="18" charset="0"/>
                <a:ea typeface="Aptos" panose="020B0004020202020204" pitchFamily="34" charset="0"/>
                <a:cs typeface="Times New Roman" panose="02020603050405020304" pitchFamily="18" charset="0"/>
              </a:rPr>
              <a:t> </a:t>
            </a:r>
            <a:r>
              <a:rPr lang="en-US" sz="2000" b="1" kern="100" dirty="0" err="1">
                <a:solidFill>
                  <a:srgbClr val="C00000"/>
                </a:solidFill>
                <a:latin typeface="Amasis MT Pro" panose="02040504050005020304" pitchFamily="18" charset="0"/>
                <a:ea typeface="Aptos" panose="020B0004020202020204" pitchFamily="34" charset="0"/>
                <a:cs typeface="Times New Roman" panose="02020603050405020304" pitchFamily="18" charset="0"/>
              </a:rPr>
              <a:t>factoren</a:t>
            </a:r>
            <a:r>
              <a:rPr lang="en-US" sz="2000" b="1" kern="100" dirty="0">
                <a:solidFill>
                  <a:srgbClr val="C00000"/>
                </a:solidFill>
                <a:latin typeface="Amasis MT Pro" panose="02040504050005020304" pitchFamily="18" charset="0"/>
                <a:ea typeface="Aptos" panose="020B0004020202020204" pitchFamily="34" charset="0"/>
                <a:cs typeface="Times New Roman" panose="02020603050405020304" pitchFamily="18" charset="0"/>
              </a:rPr>
              <a:t> </a:t>
            </a:r>
            <a:r>
              <a:rPr lang="en-US" sz="2000" b="1" kern="100" dirty="0" err="1">
                <a:solidFill>
                  <a:srgbClr val="C00000"/>
                </a:solidFill>
                <a:latin typeface="Amasis MT Pro" panose="02040504050005020304" pitchFamily="18" charset="0"/>
                <a:ea typeface="Aptos" panose="020B0004020202020204" pitchFamily="34" charset="0"/>
                <a:cs typeface="Times New Roman" panose="02020603050405020304" pitchFamily="18" charset="0"/>
              </a:rPr>
              <a:t>voor</a:t>
            </a:r>
            <a:r>
              <a:rPr lang="en-US" sz="2000" b="1" kern="100" dirty="0">
                <a:solidFill>
                  <a:srgbClr val="C00000"/>
                </a:solidFill>
                <a:latin typeface="Amasis MT Pro" panose="02040504050005020304" pitchFamily="18" charset="0"/>
                <a:ea typeface="Aptos" panose="020B0004020202020204" pitchFamily="34" charset="0"/>
                <a:cs typeface="Times New Roman" panose="02020603050405020304" pitchFamily="18" charset="0"/>
              </a:rPr>
              <a:t> </a:t>
            </a:r>
            <a:r>
              <a:rPr lang="en-US" sz="2000" b="1" kern="100" dirty="0" err="1">
                <a:solidFill>
                  <a:srgbClr val="C00000"/>
                </a:solidFill>
                <a:latin typeface="Amasis MT Pro" panose="02040504050005020304" pitchFamily="18" charset="0"/>
                <a:ea typeface="Aptos" panose="020B0004020202020204" pitchFamily="34" charset="0"/>
                <a:cs typeface="Times New Roman" panose="02020603050405020304" pitchFamily="18" charset="0"/>
              </a:rPr>
              <a:t>tekstselectie</a:t>
            </a:r>
            <a:r>
              <a:rPr lang="en-US" sz="2000" b="1" kern="100" dirty="0">
                <a:solidFill>
                  <a:srgbClr val="C00000"/>
                </a:solidFill>
                <a:latin typeface="Amasis MT Pro" panose="02040504050005020304" pitchFamily="18" charset="0"/>
                <a:ea typeface="Aptos" panose="020B0004020202020204" pitchFamily="34" charset="0"/>
                <a:cs typeface="Times New Roman" panose="02020603050405020304" pitchFamily="18" charset="0"/>
              </a:rPr>
              <a:t> </a:t>
            </a:r>
            <a:r>
              <a:rPr lang="en-US" sz="1400" i="1" kern="100" dirty="0">
                <a:latin typeface="Amasis MT Pro" panose="02040504050005020304" pitchFamily="18" charset="0"/>
                <a:ea typeface="Aptos" panose="020B0004020202020204" pitchFamily="34" charset="0"/>
                <a:cs typeface="Times New Roman" panose="02020603050405020304" pitchFamily="18" charset="0"/>
              </a:rPr>
              <a:t>(cf. </a:t>
            </a:r>
            <a:r>
              <a:rPr lang="en-US" sz="1400" i="1" kern="100" dirty="0" err="1">
                <a:latin typeface="Amasis MT Pro" panose="02040504050005020304" pitchFamily="18" charset="0"/>
                <a:ea typeface="Aptos" panose="020B0004020202020204" pitchFamily="34" charset="0"/>
                <a:cs typeface="Times New Roman" panose="02020603050405020304" pitchFamily="18" charset="0"/>
              </a:rPr>
              <a:t>enquête</a:t>
            </a:r>
            <a:r>
              <a:rPr lang="en-US" sz="1400" i="1" kern="100" dirty="0">
                <a:latin typeface="Amasis MT Pro" panose="02040504050005020304" pitchFamily="18" charset="0"/>
                <a:ea typeface="Aptos" panose="020B0004020202020204" pitchFamily="34" charset="0"/>
                <a:cs typeface="Times New Roman" panose="02020603050405020304" pitchFamily="18" charset="0"/>
              </a:rPr>
              <a:t> of Dera, </a:t>
            </a:r>
            <a:r>
              <a:rPr lang="en-US" sz="1400" i="1" kern="100" dirty="0" err="1">
                <a:latin typeface="Amasis MT Pro" panose="02040504050005020304" pitchFamily="18" charset="0"/>
                <a:ea typeface="Aptos" panose="020B0004020202020204" pitchFamily="34" charset="0"/>
                <a:cs typeface="Times New Roman" panose="02020603050405020304" pitchFamily="18" charset="0"/>
              </a:rPr>
              <a:t>Mekenkamp</a:t>
            </a:r>
            <a:r>
              <a:rPr lang="en-US" sz="1400" i="1" kern="100" dirty="0">
                <a:latin typeface="Amasis MT Pro" panose="02040504050005020304" pitchFamily="18" charset="0"/>
                <a:ea typeface="Aptos" panose="020B0004020202020204" pitchFamily="34" charset="0"/>
                <a:cs typeface="Times New Roman" panose="02020603050405020304" pitchFamily="18" charset="0"/>
              </a:rPr>
              <a:t>, Janssen, </a:t>
            </a:r>
            <a:r>
              <a:rPr lang="en-US" sz="1400" i="1" kern="100" dirty="0" err="1">
                <a:latin typeface="Amasis MT Pro" panose="02040504050005020304" pitchFamily="18" charset="0"/>
                <a:ea typeface="Aptos" panose="020B0004020202020204" pitchFamily="34" charset="0"/>
                <a:cs typeface="Times New Roman" panose="02020603050405020304" pitchFamily="18" charset="0"/>
              </a:rPr>
              <a:t>Delhey</a:t>
            </a:r>
            <a:r>
              <a:rPr lang="en-US" sz="1400" i="1" kern="100" dirty="0">
                <a:latin typeface="Amasis MT Pro" panose="02040504050005020304" pitchFamily="18" charset="0"/>
                <a:ea typeface="Aptos" panose="020B0004020202020204" pitchFamily="34" charset="0"/>
                <a:cs typeface="Times New Roman" panose="02020603050405020304" pitchFamily="18" charset="0"/>
              </a:rPr>
              <a:t>, Jentges, </a:t>
            </a:r>
            <a:r>
              <a:rPr lang="en-US" sz="1400" i="1" kern="100" dirty="0" err="1">
                <a:latin typeface="Amasis MT Pro" panose="02040504050005020304" pitchFamily="18" charset="0"/>
                <a:ea typeface="Aptos" panose="020B0004020202020204" pitchFamily="34" charset="0"/>
                <a:cs typeface="Times New Roman" panose="02020603050405020304" pitchFamily="18" charset="0"/>
              </a:rPr>
              <a:t>Koffeman</a:t>
            </a:r>
            <a:r>
              <a:rPr lang="en-US" sz="1400" i="1" kern="100" dirty="0">
                <a:latin typeface="Amasis MT Pro" panose="02040504050005020304" pitchFamily="18" charset="0"/>
                <a:ea typeface="Aptos" panose="020B0004020202020204" pitchFamily="34" charset="0"/>
                <a:cs typeface="Times New Roman" panose="02020603050405020304" pitchFamily="18" charset="0"/>
              </a:rPr>
              <a:t>)</a:t>
            </a:r>
            <a:endParaRPr lang="en-US" sz="2000" b="1" kern="100" noProof="0" dirty="0">
              <a:effectLst/>
              <a:latin typeface="Amasis MT Pro" panose="02040504050005020304" pitchFamily="18" charset="0"/>
              <a:ea typeface="Aptos" panose="020B0004020202020204" pitchFamily="34" charset="0"/>
              <a:cs typeface="Times New Roman" panose="02020603050405020304" pitchFamily="18" charset="0"/>
            </a:endParaRPr>
          </a:p>
        </p:txBody>
      </p:sp>
      <p:graphicFrame>
        <p:nvGraphicFramePr>
          <p:cNvPr id="3" name="Tabel 2">
            <a:extLst>
              <a:ext uri="{FF2B5EF4-FFF2-40B4-BE49-F238E27FC236}">
                <a16:creationId xmlns:a16="http://schemas.microsoft.com/office/drawing/2014/main" id="{4002674F-B44E-2549-A319-6A0AC9145A98}"/>
              </a:ext>
            </a:extLst>
          </p:cNvPr>
          <p:cNvGraphicFramePr>
            <a:graphicFrameLocks noGrp="1"/>
          </p:cNvGraphicFramePr>
          <p:nvPr/>
        </p:nvGraphicFramePr>
        <p:xfrm>
          <a:off x="1743124" y="1889559"/>
          <a:ext cx="8629551" cy="4084613"/>
        </p:xfrm>
        <a:graphic>
          <a:graphicData uri="http://schemas.openxmlformats.org/drawingml/2006/table">
            <a:tbl>
              <a:tblPr firstRow="1" firstCol="1" bandRow="1">
                <a:tableStyleId>{5940675A-B579-460E-94D1-54222C63F5DA}</a:tableStyleId>
              </a:tblPr>
              <a:tblGrid>
                <a:gridCol w="642283">
                  <a:extLst>
                    <a:ext uri="{9D8B030D-6E8A-4147-A177-3AD203B41FA5}">
                      <a16:colId xmlns:a16="http://schemas.microsoft.com/office/drawing/2014/main" val="3110954097"/>
                    </a:ext>
                  </a:extLst>
                </a:gridCol>
                <a:gridCol w="3854167">
                  <a:extLst>
                    <a:ext uri="{9D8B030D-6E8A-4147-A177-3AD203B41FA5}">
                      <a16:colId xmlns:a16="http://schemas.microsoft.com/office/drawing/2014/main" val="1965044240"/>
                    </a:ext>
                  </a:extLst>
                </a:gridCol>
                <a:gridCol w="4133101">
                  <a:extLst>
                    <a:ext uri="{9D8B030D-6E8A-4147-A177-3AD203B41FA5}">
                      <a16:colId xmlns:a16="http://schemas.microsoft.com/office/drawing/2014/main" val="1784760223"/>
                    </a:ext>
                  </a:extLst>
                </a:gridCol>
              </a:tblGrid>
              <a:tr h="453423">
                <a:tc>
                  <a:txBody>
                    <a:bodyPr/>
                    <a:lstStyle/>
                    <a:p>
                      <a:pPr algn="l">
                        <a:lnSpc>
                          <a:spcPct val="115000"/>
                        </a:lnSpc>
                        <a:spcAft>
                          <a:spcPts val="800"/>
                        </a:spcAft>
                        <a:buNone/>
                        <a:tabLst>
                          <a:tab pos="863600" algn="l"/>
                        </a:tabLst>
                      </a:pPr>
                      <a:endParaRPr lang="nl-BE" sz="18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algn="ctr">
                        <a:lnSpc>
                          <a:spcPct val="115000"/>
                        </a:lnSpc>
                        <a:spcAft>
                          <a:spcPts val="800"/>
                        </a:spcAft>
                        <a:buNone/>
                        <a:tabLst>
                          <a:tab pos="863600" algn="l"/>
                        </a:tabLst>
                      </a:pPr>
                      <a:r>
                        <a:rPr lang="nl-BE" sz="1800" b="0" i="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rPr>
                        <a:t>Vlaamse leraren</a:t>
                      </a:r>
                    </a:p>
                  </a:txBody>
                  <a:tcPr marL="68580" marR="68580" marT="0" marB="0" anchor="ctr">
                    <a:solidFill>
                      <a:schemeClr val="accent2">
                        <a:lumMod val="20000"/>
                        <a:lumOff val="80000"/>
                      </a:schemeClr>
                    </a:solidFill>
                  </a:tcPr>
                </a:tc>
                <a:tc>
                  <a:txBody>
                    <a:bodyPr/>
                    <a:lstStyle/>
                    <a:p>
                      <a:pPr algn="ctr">
                        <a:lnSpc>
                          <a:spcPct val="115000"/>
                        </a:lnSpc>
                        <a:spcAft>
                          <a:spcPts val="800"/>
                        </a:spcAft>
                        <a:buNone/>
                        <a:tabLst>
                          <a:tab pos="863600" algn="l"/>
                        </a:tabLst>
                      </a:pPr>
                      <a:r>
                        <a:rPr lang="nl-BE" sz="1800" b="0" i="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rPr>
                        <a:t>Nederlandse leraren</a:t>
                      </a:r>
                    </a:p>
                  </a:txBody>
                  <a:tcPr marL="68580" marR="68580" marT="0" marB="0" anchor="ctr">
                    <a:solidFill>
                      <a:schemeClr val="accent2">
                        <a:lumMod val="20000"/>
                        <a:lumOff val="80000"/>
                      </a:schemeClr>
                    </a:solidFill>
                  </a:tcPr>
                </a:tc>
                <a:extLst>
                  <a:ext uri="{0D108BD9-81ED-4DB2-BD59-A6C34878D82A}">
                    <a16:rowId xmlns:a16="http://schemas.microsoft.com/office/drawing/2014/main" val="1677868322"/>
                  </a:ext>
                </a:extLst>
              </a:tr>
              <a:tr h="899355">
                <a:tc>
                  <a:txBody>
                    <a:bodyPr/>
                    <a:lstStyle/>
                    <a:p>
                      <a:pPr algn="ctr">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1</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De rijkheid van de historische, culturele en/of sociale context waarin de tekst gesitueerd moet worden </a:t>
                      </a:r>
                      <a:r>
                        <a:rPr lang="en-US" sz="1600" b="0" i="1" kern="100" dirty="0">
                          <a:solidFill>
                            <a:schemeClr val="tx1"/>
                          </a:solidFill>
                          <a:latin typeface="Amasis MT Pro" panose="02040504050005020304" pitchFamily="18" charset="0"/>
                          <a:cs typeface="Times New Roman" panose="02020603050405020304" pitchFamily="18" charset="0"/>
                        </a:rPr>
                        <a:t>(4,25)</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De rijkheid van de historische, culturele en/of sociale context waarin de tekst gesitueerd moet worden </a:t>
                      </a:r>
                      <a:r>
                        <a:rPr lang="en-US" sz="1600" b="0" i="1" kern="100" dirty="0">
                          <a:solidFill>
                            <a:schemeClr val="tx1"/>
                          </a:solidFill>
                          <a:latin typeface="Amasis MT Pro" panose="02040504050005020304" pitchFamily="18" charset="0"/>
                          <a:cs typeface="Times New Roman" panose="02020603050405020304" pitchFamily="18" charset="0"/>
                        </a:rPr>
                        <a:t>(4,11)</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3835639"/>
                  </a:ext>
                </a:extLst>
              </a:tr>
              <a:tr h="472800">
                <a:tc>
                  <a:txBody>
                    <a:bodyPr/>
                    <a:lstStyle/>
                    <a:p>
                      <a:pPr algn="ctr">
                        <a:lnSpc>
                          <a:spcPct val="115000"/>
                        </a:lnSpc>
                        <a:spcAft>
                          <a:spcPts val="800"/>
                        </a:spcAft>
                        <a:buNone/>
                        <a:tabLst>
                          <a:tab pos="863600" algn="l"/>
                        </a:tabLst>
                      </a:pPr>
                      <a:r>
                        <a:rPr lang="nl-BE" sz="1600" b="0" kern="100">
                          <a:solidFill>
                            <a:schemeClr val="tx1"/>
                          </a:solidFill>
                          <a:latin typeface="Amasis MT Pro" panose="02040504050005020304" pitchFamily="18" charset="0"/>
                          <a:cs typeface="Times New Roman" panose="02020603050405020304" pitchFamily="18" charset="0"/>
                        </a:rPr>
                        <a:t>2</a:t>
                      </a:r>
                      <a:endParaRPr lang="nl-BE" sz="1600" b="0" kern="10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literaire kwaliteit van de tekst </a:t>
                      </a:r>
                      <a:r>
                        <a:rPr lang="en-US" sz="1600" b="0" i="1" kern="100" dirty="0">
                          <a:solidFill>
                            <a:schemeClr val="tx1"/>
                          </a:solidFill>
                          <a:latin typeface="Amasis MT Pro" panose="02040504050005020304" pitchFamily="18" charset="0"/>
                          <a:cs typeface="Times New Roman" panose="02020603050405020304" pitchFamily="18" charset="0"/>
                        </a:rPr>
                        <a:t>(4,20)</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literaire kwaliteit van de tekst </a:t>
                      </a:r>
                      <a:r>
                        <a:rPr lang="en-US" sz="1600" b="0" i="1" kern="100" dirty="0">
                          <a:solidFill>
                            <a:schemeClr val="tx1"/>
                          </a:solidFill>
                          <a:latin typeface="Amasis MT Pro" panose="02040504050005020304" pitchFamily="18" charset="0"/>
                          <a:cs typeface="Times New Roman" panose="02020603050405020304" pitchFamily="18" charset="0"/>
                        </a:rPr>
                        <a:t>(4,03)</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7826410"/>
                  </a:ext>
                </a:extLst>
              </a:tr>
              <a:tr h="700688">
                <a:tc>
                  <a:txBody>
                    <a:bodyPr/>
                    <a:lstStyle/>
                    <a:p>
                      <a:pPr algn="ctr">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3</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plaats van de tekst in de </a:t>
                      </a:r>
                      <a:r>
                        <a:rPr lang="nl-BE" sz="1600" b="1" kern="100" dirty="0">
                          <a:solidFill>
                            <a:schemeClr val="tx1"/>
                          </a:solidFill>
                          <a:latin typeface="Amasis MT Pro" panose="02040504050005020304" pitchFamily="18" charset="0"/>
                          <a:ea typeface="+mn-ea"/>
                          <a:cs typeface="Times New Roman" panose="02020603050405020304" pitchFamily="18" charset="0"/>
                        </a:rPr>
                        <a:t>literatuurgeschiedenis</a:t>
                      </a:r>
                      <a:r>
                        <a:rPr lang="nl-BE" sz="1600" b="0" kern="100" dirty="0">
                          <a:solidFill>
                            <a:schemeClr val="tx1"/>
                          </a:solidFill>
                          <a:latin typeface="Amasis MT Pro" panose="02040504050005020304" pitchFamily="18" charset="0"/>
                          <a:ea typeface="+mn-ea"/>
                          <a:cs typeface="Times New Roman" panose="02020603050405020304" pitchFamily="18" charset="0"/>
                        </a:rPr>
                        <a:t> </a:t>
                      </a:r>
                      <a:r>
                        <a:rPr lang="nl-BE" sz="1600" b="0" i="1" kern="100" dirty="0">
                          <a:solidFill>
                            <a:schemeClr val="tx1"/>
                          </a:solidFill>
                          <a:latin typeface="Amasis MT Pro" panose="02040504050005020304" pitchFamily="18" charset="0"/>
                          <a:cs typeface="Times New Roman" panose="02020603050405020304" pitchFamily="18" charset="0"/>
                        </a:rPr>
                        <a:t>(4,06)</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200" dirty="0">
                          <a:solidFill>
                            <a:schemeClr val="tx1"/>
                          </a:solidFill>
                          <a:effectLst/>
                          <a:latin typeface="Amasis MT Pro" panose="02040504050005020304" pitchFamily="18" charset="0"/>
                          <a:ea typeface="+mn-ea"/>
                          <a:cs typeface="+mn-cs"/>
                        </a:rPr>
                        <a:t>De rol die de tekst kan spelen in de persoonlijke ontwikkeling van leerlingen </a:t>
                      </a:r>
                      <a:r>
                        <a:rPr lang="en-US" sz="1600" b="0" i="1" kern="100" dirty="0">
                          <a:solidFill>
                            <a:schemeClr val="tx1"/>
                          </a:solidFill>
                          <a:latin typeface="Amasis MT Pro" panose="02040504050005020304" pitchFamily="18" charset="0"/>
                          <a:cs typeface="Times New Roman" panose="02020603050405020304" pitchFamily="18" charset="0"/>
                        </a:rPr>
                        <a:t>(4,01)</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5180112"/>
                  </a:ext>
                </a:extLst>
              </a:tr>
              <a:tr h="637025">
                <a:tc>
                  <a:txBody>
                    <a:bodyPr/>
                    <a:lstStyle/>
                    <a:p>
                      <a:pPr algn="ctr">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4</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mate waarin de tekst zich leent tot interpretatie </a:t>
                      </a:r>
                      <a:r>
                        <a:rPr lang="nl-BE" sz="1600" b="0" i="1" kern="100" dirty="0">
                          <a:solidFill>
                            <a:schemeClr val="tx1"/>
                          </a:solidFill>
                          <a:latin typeface="Amasis MT Pro" panose="02040504050005020304" pitchFamily="18" charset="0"/>
                          <a:cs typeface="Times New Roman" panose="02020603050405020304" pitchFamily="18" charset="0"/>
                        </a:rPr>
                        <a:t>(4,03)</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mate waarin de tekst zich leent tot interpretatie </a:t>
                      </a:r>
                      <a:r>
                        <a:rPr lang="nl-BE" sz="1600" b="0" i="1" kern="100" dirty="0">
                          <a:solidFill>
                            <a:schemeClr val="tx1"/>
                          </a:solidFill>
                          <a:latin typeface="Amasis MT Pro" panose="02040504050005020304" pitchFamily="18" charset="0"/>
                          <a:cs typeface="Times New Roman" panose="02020603050405020304" pitchFamily="18" charset="0"/>
                        </a:rPr>
                        <a:t>(4,01)</a:t>
                      </a:r>
                      <a:endParaRPr lang="nl-BE" sz="1600" b="0" i="1"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67258937"/>
                  </a:ext>
                </a:extLst>
              </a:tr>
              <a:tr h="877837">
                <a:tc>
                  <a:txBody>
                    <a:bodyPr/>
                    <a:lstStyle/>
                    <a:p>
                      <a:pPr algn="ctr">
                        <a:lnSpc>
                          <a:spcPct val="115000"/>
                        </a:lnSpc>
                        <a:spcAft>
                          <a:spcPts val="800"/>
                        </a:spcAft>
                        <a:buNone/>
                        <a:tabLst>
                          <a:tab pos="863600" algn="l"/>
                        </a:tabLst>
                      </a:pPr>
                      <a:r>
                        <a:rPr lang="nl-BE" sz="1600" b="0" kern="100" dirty="0">
                          <a:solidFill>
                            <a:schemeClr val="tx1"/>
                          </a:solidFill>
                          <a:latin typeface="Amasis MT Pro" panose="02040504050005020304" pitchFamily="18" charset="0"/>
                          <a:cs typeface="Times New Roman" panose="02020603050405020304" pitchFamily="18" charset="0"/>
                        </a:rPr>
                        <a:t>5</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kern="1200" dirty="0">
                          <a:solidFill>
                            <a:schemeClr val="tx1"/>
                          </a:solidFill>
                          <a:effectLst/>
                          <a:latin typeface="Amasis MT Pro" panose="02040504050005020304" pitchFamily="18" charset="0"/>
                          <a:ea typeface="+mn-ea"/>
                          <a:cs typeface="+mn-cs"/>
                        </a:rPr>
                        <a:t>De rol die de tekst kan spelen in de persoonlijke ontwikkeling van leerlingen </a:t>
                      </a:r>
                      <a:r>
                        <a:rPr lang="en-US" sz="1600" b="0" i="1" kern="100" dirty="0">
                          <a:solidFill>
                            <a:schemeClr val="tx1"/>
                          </a:solidFill>
                          <a:latin typeface="Amasis MT Pro" panose="02040504050005020304" pitchFamily="18" charset="0"/>
                          <a:cs typeface="Times New Roman" panose="02020603050405020304" pitchFamily="18" charset="0"/>
                        </a:rPr>
                        <a:t>(3,98)</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l">
                        <a:lnSpc>
                          <a:spcPct val="115000"/>
                        </a:lnSpc>
                        <a:spcAft>
                          <a:spcPts val="800"/>
                        </a:spcAft>
                        <a:buNone/>
                        <a:tabLst>
                          <a:tab pos="863600" algn="l"/>
                        </a:tabLst>
                      </a:pPr>
                      <a:r>
                        <a:rPr lang="nl-BE" sz="1600" b="0" kern="100" dirty="0">
                          <a:solidFill>
                            <a:schemeClr val="tx1"/>
                          </a:solidFill>
                          <a:latin typeface="Amasis MT Pro" panose="02040504050005020304" pitchFamily="18" charset="0"/>
                          <a:ea typeface="+mn-ea"/>
                          <a:cs typeface="Times New Roman" panose="02020603050405020304" pitchFamily="18" charset="0"/>
                        </a:rPr>
                        <a:t>De verwachte leeservaring die leerlingen bij deze tekst zullen hebben </a:t>
                      </a:r>
                      <a:r>
                        <a:rPr lang="en-US" sz="1600" b="0" i="1" kern="100" dirty="0">
                          <a:solidFill>
                            <a:schemeClr val="tx1"/>
                          </a:solidFill>
                          <a:latin typeface="Amasis MT Pro" panose="02040504050005020304" pitchFamily="18" charset="0"/>
                          <a:cs typeface="Times New Roman" panose="02020603050405020304" pitchFamily="18" charset="0"/>
                        </a:rPr>
                        <a:t>(3,95)</a:t>
                      </a:r>
                      <a:endParaRPr lang="nl-BE" sz="1600" b="0" i="1" kern="100" dirty="0">
                        <a:solidFill>
                          <a:schemeClr val="tx1"/>
                        </a:solidFill>
                        <a:latin typeface="Amasis MT Pro" panose="02040504050005020304" pitchFamily="18" charset="0"/>
                        <a:cs typeface="Times New Roman" panose="02020603050405020304" pitchFamily="18" charset="0"/>
                      </a:endParaRPr>
                    </a:p>
                    <a:p>
                      <a:pPr algn="l">
                        <a:lnSpc>
                          <a:spcPct val="115000"/>
                        </a:lnSpc>
                        <a:spcAft>
                          <a:spcPts val="800"/>
                        </a:spcAft>
                        <a:buNone/>
                        <a:tabLst>
                          <a:tab pos="863600" algn="l"/>
                        </a:tabLst>
                      </a:pPr>
                      <a:r>
                        <a:rPr lang="en-US" sz="1600" b="0" kern="100" dirty="0">
                          <a:solidFill>
                            <a:schemeClr val="tx1"/>
                          </a:solidFill>
                          <a:latin typeface="Amasis MT Pro" panose="02040504050005020304" pitchFamily="18" charset="0"/>
                          <a:cs typeface="Times New Roman" panose="02020603050405020304" pitchFamily="18" charset="0"/>
                        </a:rPr>
                        <a:t> </a:t>
                      </a:r>
                      <a:endParaRPr lang="nl-BE" sz="1600" b="0" kern="100" dirty="0">
                        <a:solidFill>
                          <a:schemeClr val="tx1"/>
                        </a:solidFill>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8977255"/>
                  </a:ext>
                </a:extLst>
              </a:tr>
            </a:tbl>
          </a:graphicData>
        </a:graphic>
      </p:graphicFrame>
      <p:pic>
        <p:nvPicPr>
          <p:cNvPr id="4" name="Afbeelding 3" descr="Afbeelding met tekst, kleding, schoeisel, persoon&#10;&#10;Door AI gegenereerde inhoud is mogelijk onjuist.">
            <a:extLst>
              <a:ext uri="{FF2B5EF4-FFF2-40B4-BE49-F238E27FC236}">
                <a16:creationId xmlns:a16="http://schemas.microsoft.com/office/drawing/2014/main" id="{CCC20845-4E4C-1A00-F6ED-DE44291E0B9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116682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7C0E8-B500-6F4B-23F3-3342E12E2DAB}"/>
            </a:ext>
          </a:extLst>
        </p:cNvPr>
        <p:cNvGrpSpPr/>
        <p:nvPr/>
      </p:nvGrpSpPr>
      <p:grpSpPr>
        <a:xfrm>
          <a:off x="0" y="0"/>
          <a:ext cx="0" cy="0"/>
          <a:chOff x="0" y="0"/>
          <a:chExt cx="0" cy="0"/>
        </a:xfrm>
      </p:grpSpPr>
      <p:sp>
        <p:nvSpPr>
          <p:cNvPr id="5" name="Rechthoek: afgeronde hoeken 4">
            <a:extLst>
              <a:ext uri="{FF2B5EF4-FFF2-40B4-BE49-F238E27FC236}">
                <a16:creationId xmlns:a16="http://schemas.microsoft.com/office/drawing/2014/main" id="{B1FBF270-8916-C49C-6B0A-25A5B2ED1EBB}"/>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4" name="Tijdelijke aanduiding voor inhoud 3">
            <a:extLst>
              <a:ext uri="{FF2B5EF4-FFF2-40B4-BE49-F238E27FC236}">
                <a16:creationId xmlns:a16="http://schemas.microsoft.com/office/drawing/2014/main" id="{6BD0517C-AFC4-2914-A0F7-791B4AEFFA26}"/>
              </a:ext>
            </a:extLst>
          </p:cNvPr>
          <p:cNvGraphicFramePr>
            <a:graphicFrameLocks noGrp="1"/>
          </p:cNvGraphicFramePr>
          <p:nvPr>
            <p:ph idx="1"/>
            <p:extLst>
              <p:ext uri="{D42A27DB-BD31-4B8C-83A1-F6EECF244321}">
                <p14:modId xmlns:p14="http://schemas.microsoft.com/office/powerpoint/2010/main" val="3702356489"/>
              </p:ext>
            </p:extLst>
          </p:nvPr>
        </p:nvGraphicFramePr>
        <p:xfrm>
          <a:off x="1526410" y="1838898"/>
          <a:ext cx="9062979" cy="2514287"/>
        </p:xfrm>
        <a:graphic>
          <a:graphicData uri="http://schemas.openxmlformats.org/drawingml/2006/table">
            <a:tbl>
              <a:tblPr firstRow="1" firstCol="1" bandRow="1">
                <a:tableStyleId>{5940675A-B579-460E-94D1-54222C63F5DA}</a:tableStyleId>
              </a:tblPr>
              <a:tblGrid>
                <a:gridCol w="3020993">
                  <a:extLst>
                    <a:ext uri="{9D8B030D-6E8A-4147-A177-3AD203B41FA5}">
                      <a16:colId xmlns:a16="http://schemas.microsoft.com/office/drawing/2014/main" val="1996361628"/>
                    </a:ext>
                  </a:extLst>
                </a:gridCol>
                <a:gridCol w="3020993">
                  <a:extLst>
                    <a:ext uri="{9D8B030D-6E8A-4147-A177-3AD203B41FA5}">
                      <a16:colId xmlns:a16="http://schemas.microsoft.com/office/drawing/2014/main" val="4191227868"/>
                    </a:ext>
                  </a:extLst>
                </a:gridCol>
                <a:gridCol w="3020993">
                  <a:extLst>
                    <a:ext uri="{9D8B030D-6E8A-4147-A177-3AD203B41FA5}">
                      <a16:colId xmlns:a16="http://schemas.microsoft.com/office/drawing/2014/main" val="929458267"/>
                    </a:ext>
                  </a:extLst>
                </a:gridCol>
              </a:tblGrid>
              <a:tr h="664104">
                <a:tc>
                  <a:txBody>
                    <a:bodyPr/>
                    <a:lstStyle/>
                    <a:p>
                      <a:endParaRPr lang="nl-BE" sz="1600" kern="100" dirty="0">
                        <a:effectLst/>
                        <a:latin typeface="Amasis MT Pro" panose="02040504050005020304" pitchFamily="18" charset="0"/>
                      </a:endParaRPr>
                    </a:p>
                  </a:txBody>
                  <a:tcPr marL="68580" marR="68580" marT="0" marB="0">
                    <a:solidFill>
                      <a:schemeClr val="accent2">
                        <a:lumMod val="20000"/>
                        <a:lumOff val="80000"/>
                      </a:schemeClr>
                    </a:solidFill>
                  </a:tcPr>
                </a:tc>
                <a:tc>
                  <a:txBody>
                    <a:bodyPr/>
                    <a:lstStyle/>
                    <a:p>
                      <a:pPr algn="ctr">
                        <a:lnSpc>
                          <a:spcPct val="115000"/>
                        </a:lnSpc>
                        <a:spcAft>
                          <a:spcPts val="800"/>
                        </a:spcAft>
                        <a:buNone/>
                      </a:pPr>
                      <a:r>
                        <a:rPr lang="nl-BE" sz="1600" b="0" kern="100" dirty="0">
                          <a:effectLst/>
                          <a:latin typeface="Amasis MT Pro" panose="02040504050005020304" pitchFamily="18" charset="0"/>
                        </a:rPr>
                        <a:t>Vlaanderen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algn="ctr">
                        <a:lnSpc>
                          <a:spcPct val="115000"/>
                        </a:lnSpc>
                        <a:spcAft>
                          <a:spcPts val="800"/>
                        </a:spcAft>
                        <a:buNone/>
                      </a:pPr>
                      <a:r>
                        <a:rPr lang="nl-BE" sz="1600" b="0" kern="100" dirty="0">
                          <a:effectLst/>
                          <a:latin typeface="Amasis MT Pro" panose="02040504050005020304" pitchFamily="18" charset="0"/>
                        </a:rPr>
                        <a:t>Nederland</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3614661666"/>
                  </a:ext>
                </a:extLst>
              </a:tr>
              <a:tr h="664104">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Totaal aantal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1325</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1042</a:t>
                      </a:r>
                    </a:p>
                  </a:txBody>
                  <a:tcPr marL="68580" marR="68580" marT="0" marB="0" anchor="ctr">
                    <a:solidFill>
                      <a:schemeClr val="bg1"/>
                    </a:solidFill>
                  </a:tcPr>
                </a:tc>
                <a:extLst>
                  <a:ext uri="{0D108BD9-81ED-4DB2-BD59-A6C34878D82A}">
                    <a16:rowId xmlns:a16="http://schemas.microsoft.com/office/drawing/2014/main" val="2649965091"/>
                  </a:ext>
                </a:extLst>
              </a:tr>
              <a:tr h="664104">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Aantal unieke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429</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342</a:t>
                      </a:r>
                    </a:p>
                  </a:txBody>
                  <a:tcPr marL="68580" marR="68580" marT="0" marB="0" anchor="ctr">
                    <a:solidFill>
                      <a:schemeClr val="bg1"/>
                    </a:solidFill>
                  </a:tcPr>
                </a:tc>
                <a:extLst>
                  <a:ext uri="{0D108BD9-81ED-4DB2-BD59-A6C34878D82A}">
                    <a16:rowId xmlns:a16="http://schemas.microsoft.com/office/drawing/2014/main" val="3631721245"/>
                  </a:ext>
                </a:extLst>
              </a:tr>
              <a:tr h="521975">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Aantal unieke auteurs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273</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232</a:t>
                      </a:r>
                    </a:p>
                  </a:txBody>
                  <a:tcPr marL="68580" marR="68580" marT="0" marB="0" anchor="ctr">
                    <a:solidFill>
                      <a:schemeClr val="bg1"/>
                    </a:solidFill>
                  </a:tcPr>
                </a:tc>
                <a:extLst>
                  <a:ext uri="{0D108BD9-81ED-4DB2-BD59-A6C34878D82A}">
                    <a16:rowId xmlns:a16="http://schemas.microsoft.com/office/drawing/2014/main" val="799363095"/>
                  </a:ext>
                </a:extLst>
              </a:tr>
            </a:tbl>
          </a:graphicData>
        </a:graphic>
      </p:graphicFrame>
      <p:sp>
        <p:nvSpPr>
          <p:cNvPr id="6" name="Tekstvak 5">
            <a:extLst>
              <a:ext uri="{FF2B5EF4-FFF2-40B4-BE49-F238E27FC236}">
                <a16:creationId xmlns:a16="http://schemas.microsoft.com/office/drawing/2014/main" id="{BA61ED15-1366-14BF-F17E-26644406FEEF}"/>
              </a:ext>
            </a:extLst>
          </p:cNvPr>
          <p:cNvSpPr txBox="1"/>
          <p:nvPr/>
        </p:nvSpPr>
        <p:spPr>
          <a:xfrm>
            <a:off x="1729818" y="1176607"/>
            <a:ext cx="6099142" cy="419089"/>
          </a:xfrm>
          <a:prstGeom prst="rect">
            <a:avLst/>
          </a:prstGeom>
          <a:noFill/>
        </p:spPr>
        <p:txBody>
          <a:bodyPr wrap="square">
            <a:spAutoFit/>
          </a:bodyPr>
          <a:lstStyle/>
          <a:p>
            <a:pPr>
              <a:lnSpc>
                <a:spcPct val="115000"/>
              </a:lnSpc>
              <a:spcAft>
                <a:spcPts val="800"/>
              </a:spcAft>
              <a:buNone/>
            </a:pPr>
            <a:r>
              <a:rPr lang="en-US" sz="2000" b="1" kern="100" noProof="0" dirty="0">
                <a:solidFill>
                  <a:srgbClr val="C00000"/>
                </a:solidFill>
                <a:effectLst/>
                <a:latin typeface="Amasis MT Pro" panose="02040504050005020304" pitchFamily="18" charset="0"/>
              </a:rPr>
              <a:t>Titels en auteurs</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pic>
        <p:nvPicPr>
          <p:cNvPr id="3" name="Afbeelding 2" descr="Afbeelding met tekst, kleding, schoeisel, persoon&#10;&#10;Door AI gegenereerde inhoud is mogelijk onjuist.">
            <a:extLst>
              <a:ext uri="{FF2B5EF4-FFF2-40B4-BE49-F238E27FC236}">
                <a16:creationId xmlns:a16="http://schemas.microsoft.com/office/drawing/2014/main" id="{A89B127E-3AEE-12AF-11FC-241CCEB0B89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336555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8C7D-4BEE-CB49-0F6E-0C386F9C659C}"/>
            </a:ext>
          </a:extLst>
        </p:cNvPr>
        <p:cNvGrpSpPr/>
        <p:nvPr/>
      </p:nvGrpSpPr>
      <p:grpSpPr>
        <a:xfrm>
          <a:off x="0" y="0"/>
          <a:ext cx="0" cy="0"/>
          <a:chOff x="0" y="0"/>
          <a:chExt cx="0" cy="0"/>
        </a:xfrm>
      </p:grpSpPr>
      <p:sp>
        <p:nvSpPr>
          <p:cNvPr id="5" name="Rechthoek: afgeronde hoeken 4">
            <a:extLst>
              <a:ext uri="{FF2B5EF4-FFF2-40B4-BE49-F238E27FC236}">
                <a16:creationId xmlns:a16="http://schemas.microsoft.com/office/drawing/2014/main" id="{BCE53755-3AE8-4EBB-B52C-6A97193CF537}"/>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aphicFrame>
        <p:nvGraphicFramePr>
          <p:cNvPr id="4" name="Tijdelijke aanduiding voor inhoud 3">
            <a:extLst>
              <a:ext uri="{FF2B5EF4-FFF2-40B4-BE49-F238E27FC236}">
                <a16:creationId xmlns:a16="http://schemas.microsoft.com/office/drawing/2014/main" id="{9C7B0612-7189-D1C4-767A-B45746D204DE}"/>
              </a:ext>
            </a:extLst>
          </p:cNvPr>
          <p:cNvGraphicFramePr>
            <a:graphicFrameLocks noGrp="1"/>
          </p:cNvGraphicFramePr>
          <p:nvPr>
            <p:ph idx="1"/>
          </p:nvPr>
        </p:nvGraphicFramePr>
        <p:xfrm>
          <a:off x="1526410" y="1838898"/>
          <a:ext cx="9062979" cy="3842495"/>
        </p:xfrm>
        <a:graphic>
          <a:graphicData uri="http://schemas.openxmlformats.org/drawingml/2006/table">
            <a:tbl>
              <a:tblPr firstRow="1" firstCol="1" bandRow="1">
                <a:tableStyleId>{5940675A-B579-460E-94D1-54222C63F5DA}</a:tableStyleId>
              </a:tblPr>
              <a:tblGrid>
                <a:gridCol w="3020993">
                  <a:extLst>
                    <a:ext uri="{9D8B030D-6E8A-4147-A177-3AD203B41FA5}">
                      <a16:colId xmlns:a16="http://schemas.microsoft.com/office/drawing/2014/main" val="1996361628"/>
                    </a:ext>
                  </a:extLst>
                </a:gridCol>
                <a:gridCol w="3020993">
                  <a:extLst>
                    <a:ext uri="{9D8B030D-6E8A-4147-A177-3AD203B41FA5}">
                      <a16:colId xmlns:a16="http://schemas.microsoft.com/office/drawing/2014/main" val="4191227868"/>
                    </a:ext>
                  </a:extLst>
                </a:gridCol>
                <a:gridCol w="3020993">
                  <a:extLst>
                    <a:ext uri="{9D8B030D-6E8A-4147-A177-3AD203B41FA5}">
                      <a16:colId xmlns:a16="http://schemas.microsoft.com/office/drawing/2014/main" val="929458267"/>
                    </a:ext>
                  </a:extLst>
                </a:gridCol>
              </a:tblGrid>
              <a:tr h="664104">
                <a:tc>
                  <a:txBody>
                    <a:bodyPr/>
                    <a:lstStyle/>
                    <a:p>
                      <a:endParaRPr lang="nl-BE" sz="1600" kern="100" dirty="0">
                        <a:effectLst/>
                        <a:latin typeface="Amasis MT Pro" panose="02040504050005020304" pitchFamily="18" charset="0"/>
                      </a:endParaRPr>
                    </a:p>
                  </a:txBody>
                  <a:tcPr marL="68580" marR="68580" marT="0" marB="0">
                    <a:solidFill>
                      <a:schemeClr val="accent2">
                        <a:lumMod val="20000"/>
                        <a:lumOff val="80000"/>
                      </a:schemeClr>
                    </a:solidFill>
                  </a:tcPr>
                </a:tc>
                <a:tc>
                  <a:txBody>
                    <a:bodyPr/>
                    <a:lstStyle/>
                    <a:p>
                      <a:pPr algn="ctr">
                        <a:lnSpc>
                          <a:spcPct val="115000"/>
                        </a:lnSpc>
                        <a:spcAft>
                          <a:spcPts val="800"/>
                        </a:spcAft>
                        <a:buNone/>
                      </a:pPr>
                      <a:r>
                        <a:rPr lang="nl-BE" sz="1600" b="0" kern="100" dirty="0">
                          <a:effectLst/>
                          <a:latin typeface="Amasis MT Pro" panose="02040504050005020304" pitchFamily="18" charset="0"/>
                        </a:rPr>
                        <a:t>Vlaanderen</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algn="ctr">
                        <a:lnSpc>
                          <a:spcPct val="115000"/>
                        </a:lnSpc>
                        <a:spcAft>
                          <a:spcPts val="800"/>
                        </a:spcAft>
                        <a:buNone/>
                      </a:pPr>
                      <a:r>
                        <a:rPr lang="nl-BE" sz="1600" b="0" kern="100" dirty="0">
                          <a:effectLst/>
                          <a:latin typeface="Amasis MT Pro" panose="02040504050005020304" pitchFamily="18" charset="0"/>
                        </a:rPr>
                        <a:t>Nederland</a:t>
                      </a:r>
                      <a:endParaRPr lang="nl-BE" sz="1600" b="0" kern="100" dirty="0">
                        <a:effectLst/>
                        <a:latin typeface="Amasis MT Pro" panose="02040504050005020304" pitchFamily="18" charset="0"/>
                        <a:ea typeface="Aptos" panose="020B0004020202020204" pitchFamily="34" charset="0"/>
                        <a:cs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3614661666"/>
                  </a:ext>
                </a:extLst>
              </a:tr>
              <a:tr h="664104">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Totaal aantal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1325</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1042</a:t>
                      </a:r>
                    </a:p>
                  </a:txBody>
                  <a:tcPr marL="68580" marR="68580" marT="0" marB="0" anchor="ctr">
                    <a:solidFill>
                      <a:schemeClr val="bg1"/>
                    </a:solidFill>
                  </a:tcPr>
                </a:tc>
                <a:extLst>
                  <a:ext uri="{0D108BD9-81ED-4DB2-BD59-A6C34878D82A}">
                    <a16:rowId xmlns:a16="http://schemas.microsoft.com/office/drawing/2014/main" val="2649965091"/>
                  </a:ext>
                </a:extLst>
              </a:tr>
              <a:tr h="664104">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Aantal unieke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429</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342</a:t>
                      </a:r>
                    </a:p>
                  </a:txBody>
                  <a:tcPr marL="68580" marR="68580" marT="0" marB="0" anchor="ctr">
                    <a:solidFill>
                      <a:schemeClr val="bg1"/>
                    </a:solidFill>
                  </a:tcPr>
                </a:tc>
                <a:extLst>
                  <a:ext uri="{0D108BD9-81ED-4DB2-BD59-A6C34878D82A}">
                    <a16:rowId xmlns:a16="http://schemas.microsoft.com/office/drawing/2014/main" val="3631721245"/>
                  </a:ext>
                </a:extLst>
              </a:tr>
              <a:tr h="521975">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Aantal unieke auteurs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273</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232</a:t>
                      </a:r>
                    </a:p>
                  </a:txBody>
                  <a:tcPr marL="68580" marR="68580" marT="0" marB="0" anchor="ctr">
                    <a:solidFill>
                      <a:schemeClr val="bg1"/>
                    </a:solidFill>
                  </a:tcPr>
                </a:tc>
                <a:extLst>
                  <a:ext uri="{0D108BD9-81ED-4DB2-BD59-A6C34878D82A}">
                    <a16:rowId xmlns:a16="http://schemas.microsoft.com/office/drawing/2014/main" val="799363095"/>
                  </a:ext>
                </a:extLst>
              </a:tr>
              <a:tr h="664104">
                <a:tc>
                  <a:txBody>
                    <a:bodyPr/>
                    <a:lstStyle/>
                    <a:p>
                      <a:pPr algn="ctr">
                        <a:lnSpc>
                          <a:spcPct val="115000"/>
                        </a:lnSpc>
                        <a:spcAft>
                          <a:spcPts val="800"/>
                        </a:spcAft>
                        <a:buNone/>
                      </a:pPr>
                      <a:r>
                        <a:rPr lang="en-US" sz="1600" kern="100" dirty="0">
                          <a:solidFill>
                            <a:schemeClr val="tx1"/>
                          </a:solidFill>
                          <a:effectLst/>
                          <a:latin typeface="Amasis MT Pro" panose="02040504050005020304" pitchFamily="18" charset="0"/>
                          <a:ea typeface="+mn-ea"/>
                          <a:cs typeface="+mn-cs"/>
                        </a:rPr>
                        <a:t>Aantal </a:t>
                      </a:r>
                      <a:r>
                        <a:rPr lang="en-US" sz="1600" kern="100" dirty="0" err="1">
                          <a:solidFill>
                            <a:schemeClr val="tx1"/>
                          </a:solidFill>
                          <a:effectLst/>
                          <a:latin typeface="Amasis MT Pro" panose="02040504050005020304" pitchFamily="18" charset="0"/>
                          <a:ea typeface="+mn-ea"/>
                          <a:cs typeface="+mn-cs"/>
                        </a:rPr>
                        <a:t>teksten</a:t>
                      </a:r>
                      <a:r>
                        <a:rPr lang="en-US" sz="1600" kern="100" dirty="0">
                          <a:solidFill>
                            <a:schemeClr val="tx1"/>
                          </a:solidFill>
                          <a:effectLst/>
                          <a:latin typeface="Amasis MT Pro" panose="02040504050005020304" pitchFamily="18" charset="0"/>
                          <a:ea typeface="+mn-ea"/>
                          <a:cs typeface="+mn-cs"/>
                        </a:rPr>
                        <a:t> </a:t>
                      </a:r>
                      <a:r>
                        <a:rPr lang="en-US" sz="1600" kern="100" dirty="0" err="1">
                          <a:solidFill>
                            <a:schemeClr val="tx1"/>
                          </a:solidFill>
                          <a:effectLst/>
                          <a:latin typeface="Amasis MT Pro" panose="02040504050005020304" pitchFamily="18" charset="0"/>
                          <a:ea typeface="+mn-ea"/>
                          <a:cs typeface="+mn-cs"/>
                        </a:rPr>
                        <a:t>fragmentarisch</a:t>
                      </a:r>
                      <a:r>
                        <a:rPr lang="en-US" sz="1600" kern="100" dirty="0">
                          <a:solidFill>
                            <a:schemeClr val="tx1"/>
                          </a:solidFill>
                          <a:effectLst/>
                          <a:latin typeface="Amasis MT Pro" panose="02040504050005020304" pitchFamily="18" charset="0"/>
                          <a:ea typeface="+mn-ea"/>
                          <a:cs typeface="+mn-cs"/>
                        </a:rPr>
                        <a:t> </a:t>
                      </a:r>
                      <a:r>
                        <a:rPr lang="en-US" sz="1600" kern="100" dirty="0" err="1">
                          <a:solidFill>
                            <a:schemeClr val="tx1"/>
                          </a:solidFill>
                          <a:effectLst/>
                          <a:latin typeface="Amasis MT Pro" panose="02040504050005020304" pitchFamily="18" charset="0"/>
                          <a:ea typeface="+mn-ea"/>
                          <a:cs typeface="+mn-cs"/>
                        </a:rPr>
                        <a:t>gelezen</a:t>
                      </a:r>
                      <a:endParaRPr lang="nl-BE" sz="1600" kern="100" dirty="0">
                        <a:solidFill>
                          <a:schemeClr val="tx1"/>
                        </a:solidFill>
                        <a:effectLst/>
                        <a:latin typeface="Amasis MT Pro" panose="02040504050005020304" pitchFamily="18" charset="0"/>
                        <a:ea typeface="+mn-ea"/>
                        <a:cs typeface="+mn-cs"/>
                      </a:endParaRP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808 (60.9% van het totale aantal) </a:t>
                      </a:r>
                      <a:br>
                        <a:rPr lang="nl-BE" sz="1600" kern="100" dirty="0">
                          <a:solidFill>
                            <a:schemeClr val="tx1"/>
                          </a:solidFill>
                          <a:effectLst/>
                          <a:latin typeface="Amasis MT Pro" panose="02040504050005020304" pitchFamily="18" charset="0"/>
                          <a:ea typeface="+mn-ea"/>
                          <a:cs typeface="+mn-cs"/>
                        </a:rPr>
                      </a:br>
                      <a:r>
                        <a:rPr lang="nl-BE" sz="1600" kern="100" dirty="0">
                          <a:solidFill>
                            <a:schemeClr val="tx1"/>
                          </a:solidFill>
                          <a:effectLst/>
                          <a:latin typeface="Amasis MT Pro" panose="02040504050005020304" pitchFamily="18" charset="0"/>
                          <a:ea typeface="+mn-ea"/>
                          <a:cs typeface="+mn-cs"/>
                        </a:rPr>
                        <a:t>(waarvan </a:t>
                      </a:r>
                      <a:r>
                        <a:rPr lang="nl-BE" sz="1600" b="1" kern="100" dirty="0">
                          <a:solidFill>
                            <a:schemeClr val="tx1"/>
                          </a:solidFill>
                          <a:effectLst/>
                          <a:latin typeface="Amasis MT Pro" panose="02040504050005020304" pitchFamily="18" charset="0"/>
                          <a:ea typeface="+mn-ea"/>
                          <a:cs typeface="+mn-cs"/>
                        </a:rPr>
                        <a:t>217</a:t>
                      </a:r>
                      <a:r>
                        <a:rPr lang="nl-BE" sz="1600" kern="100" dirty="0">
                          <a:solidFill>
                            <a:schemeClr val="tx1"/>
                          </a:solidFill>
                          <a:effectLst/>
                          <a:latin typeface="Amasis MT Pro" panose="02040504050005020304" pitchFamily="18" charset="0"/>
                          <a:ea typeface="+mn-ea"/>
                          <a:cs typeface="+mn-cs"/>
                        </a:rPr>
                        <a:t> unieke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404 (38.7% van het totale aantal) </a:t>
                      </a:r>
                      <a:br>
                        <a:rPr lang="nl-BE" sz="1600" kern="100" dirty="0">
                          <a:solidFill>
                            <a:schemeClr val="tx1"/>
                          </a:solidFill>
                          <a:effectLst/>
                          <a:latin typeface="Amasis MT Pro" panose="02040504050005020304" pitchFamily="18" charset="0"/>
                          <a:ea typeface="+mn-ea"/>
                          <a:cs typeface="+mn-cs"/>
                        </a:rPr>
                      </a:br>
                      <a:r>
                        <a:rPr lang="nl-BE" sz="1600" kern="100" dirty="0">
                          <a:solidFill>
                            <a:schemeClr val="tx1"/>
                          </a:solidFill>
                          <a:effectLst/>
                          <a:latin typeface="Amasis MT Pro" panose="02040504050005020304" pitchFamily="18" charset="0"/>
                          <a:ea typeface="+mn-ea"/>
                          <a:cs typeface="+mn-cs"/>
                        </a:rPr>
                        <a:t>(waarvan 158 unieke titels)</a:t>
                      </a:r>
                    </a:p>
                  </a:txBody>
                  <a:tcPr marL="68580" marR="68580" marT="0" marB="0" anchor="ctr">
                    <a:solidFill>
                      <a:schemeClr val="bg1"/>
                    </a:solidFill>
                  </a:tcPr>
                </a:tc>
                <a:extLst>
                  <a:ext uri="{0D108BD9-81ED-4DB2-BD59-A6C34878D82A}">
                    <a16:rowId xmlns:a16="http://schemas.microsoft.com/office/drawing/2014/main" val="2797169048"/>
                  </a:ext>
                </a:extLst>
              </a:tr>
              <a:tr h="664104">
                <a:tc>
                  <a:txBody>
                    <a:bodyPr/>
                    <a:lstStyle/>
                    <a:p>
                      <a:pPr algn="ctr">
                        <a:lnSpc>
                          <a:spcPct val="115000"/>
                        </a:lnSpc>
                        <a:spcAft>
                          <a:spcPts val="800"/>
                        </a:spcAft>
                        <a:buNone/>
                      </a:pPr>
                      <a:r>
                        <a:rPr lang="en-US" sz="1600" kern="100" dirty="0">
                          <a:solidFill>
                            <a:schemeClr val="tx1"/>
                          </a:solidFill>
                          <a:effectLst/>
                          <a:latin typeface="Amasis MT Pro" panose="02040504050005020304" pitchFamily="18" charset="0"/>
                          <a:ea typeface="+mn-ea"/>
                          <a:cs typeface="+mn-cs"/>
                        </a:rPr>
                        <a:t>Aantal </a:t>
                      </a:r>
                      <a:r>
                        <a:rPr lang="en-US" sz="1600" kern="100" dirty="0" err="1">
                          <a:solidFill>
                            <a:schemeClr val="tx1"/>
                          </a:solidFill>
                          <a:effectLst/>
                          <a:latin typeface="Amasis MT Pro" panose="02040504050005020304" pitchFamily="18" charset="0"/>
                          <a:ea typeface="+mn-ea"/>
                          <a:cs typeface="+mn-cs"/>
                        </a:rPr>
                        <a:t>teksten</a:t>
                      </a:r>
                      <a:r>
                        <a:rPr lang="en-US" sz="1600" kern="100" dirty="0">
                          <a:solidFill>
                            <a:schemeClr val="tx1"/>
                          </a:solidFill>
                          <a:effectLst/>
                          <a:latin typeface="Amasis MT Pro" panose="02040504050005020304" pitchFamily="18" charset="0"/>
                          <a:ea typeface="+mn-ea"/>
                          <a:cs typeface="+mn-cs"/>
                        </a:rPr>
                        <a:t> </a:t>
                      </a:r>
                      <a:br>
                        <a:rPr lang="en-US" sz="1600" kern="100" dirty="0">
                          <a:solidFill>
                            <a:schemeClr val="tx1"/>
                          </a:solidFill>
                          <a:effectLst/>
                          <a:latin typeface="Amasis MT Pro" panose="02040504050005020304" pitchFamily="18" charset="0"/>
                          <a:ea typeface="+mn-ea"/>
                          <a:cs typeface="+mn-cs"/>
                        </a:rPr>
                      </a:br>
                      <a:r>
                        <a:rPr lang="en-US" sz="1600" kern="100" dirty="0" err="1">
                          <a:solidFill>
                            <a:schemeClr val="tx1"/>
                          </a:solidFill>
                          <a:effectLst/>
                          <a:latin typeface="Amasis MT Pro" panose="02040504050005020304" pitchFamily="18" charset="0"/>
                          <a:ea typeface="+mn-ea"/>
                          <a:cs typeface="+mn-cs"/>
                        </a:rPr>
                        <a:t>volledig</a:t>
                      </a:r>
                      <a:r>
                        <a:rPr lang="en-US" sz="1600" kern="100" dirty="0">
                          <a:solidFill>
                            <a:schemeClr val="tx1"/>
                          </a:solidFill>
                          <a:effectLst/>
                          <a:latin typeface="Amasis MT Pro" panose="02040504050005020304" pitchFamily="18" charset="0"/>
                          <a:ea typeface="+mn-ea"/>
                          <a:cs typeface="+mn-cs"/>
                        </a:rPr>
                        <a:t> </a:t>
                      </a:r>
                      <a:r>
                        <a:rPr lang="en-US" sz="1600" kern="100" dirty="0" err="1">
                          <a:solidFill>
                            <a:schemeClr val="tx1"/>
                          </a:solidFill>
                          <a:effectLst/>
                          <a:latin typeface="Amasis MT Pro" panose="02040504050005020304" pitchFamily="18" charset="0"/>
                          <a:ea typeface="+mn-ea"/>
                          <a:cs typeface="+mn-cs"/>
                        </a:rPr>
                        <a:t>gelezen</a:t>
                      </a:r>
                      <a:endParaRPr lang="nl-BE" sz="1600" kern="100" dirty="0">
                        <a:solidFill>
                          <a:schemeClr val="tx1"/>
                        </a:solidFill>
                        <a:effectLst/>
                        <a:latin typeface="Amasis MT Pro" panose="02040504050005020304" pitchFamily="18" charset="0"/>
                        <a:ea typeface="+mn-ea"/>
                        <a:cs typeface="+mn-cs"/>
                      </a:endParaRP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517 (39.1%  van het totale aantal)</a:t>
                      </a:r>
                      <a:br>
                        <a:rPr lang="nl-BE" sz="1600" kern="100" dirty="0">
                          <a:solidFill>
                            <a:schemeClr val="tx1"/>
                          </a:solidFill>
                          <a:effectLst/>
                          <a:latin typeface="Amasis MT Pro" panose="02040504050005020304" pitchFamily="18" charset="0"/>
                          <a:ea typeface="+mn-ea"/>
                          <a:cs typeface="+mn-cs"/>
                        </a:rPr>
                      </a:br>
                      <a:r>
                        <a:rPr lang="nl-BE" sz="1600" kern="100" dirty="0">
                          <a:solidFill>
                            <a:schemeClr val="tx1"/>
                          </a:solidFill>
                          <a:effectLst/>
                          <a:latin typeface="Amasis MT Pro" panose="02040504050005020304" pitchFamily="18" charset="0"/>
                          <a:ea typeface="+mn-ea"/>
                          <a:cs typeface="+mn-cs"/>
                        </a:rPr>
                        <a:t>(waarvan </a:t>
                      </a:r>
                      <a:r>
                        <a:rPr lang="nl-BE" sz="1600" b="1" kern="100" dirty="0">
                          <a:solidFill>
                            <a:schemeClr val="tx1"/>
                          </a:solidFill>
                          <a:effectLst/>
                          <a:latin typeface="Amasis MT Pro" panose="02040504050005020304" pitchFamily="18" charset="0"/>
                          <a:ea typeface="+mn-ea"/>
                          <a:cs typeface="+mn-cs"/>
                        </a:rPr>
                        <a:t>276</a:t>
                      </a:r>
                      <a:r>
                        <a:rPr lang="nl-BE" sz="1600" kern="100" dirty="0">
                          <a:solidFill>
                            <a:schemeClr val="tx1"/>
                          </a:solidFill>
                          <a:effectLst/>
                          <a:latin typeface="Amasis MT Pro" panose="02040504050005020304" pitchFamily="18" charset="0"/>
                          <a:ea typeface="+mn-ea"/>
                          <a:cs typeface="+mn-cs"/>
                        </a:rPr>
                        <a:t> unieke titels)</a:t>
                      </a:r>
                    </a:p>
                  </a:txBody>
                  <a:tcPr marL="68580" marR="68580" marT="0" marB="0" anchor="ctr">
                    <a:solidFill>
                      <a:schemeClr val="bg1"/>
                    </a:solidFill>
                  </a:tcPr>
                </a:tc>
                <a:tc>
                  <a:txBody>
                    <a:bodyPr/>
                    <a:lstStyle/>
                    <a:p>
                      <a:pPr algn="ctr">
                        <a:lnSpc>
                          <a:spcPct val="115000"/>
                        </a:lnSpc>
                        <a:spcAft>
                          <a:spcPts val="800"/>
                        </a:spcAft>
                        <a:buNone/>
                      </a:pPr>
                      <a:r>
                        <a:rPr lang="nl-BE" sz="1600" kern="100" dirty="0">
                          <a:solidFill>
                            <a:schemeClr val="tx1"/>
                          </a:solidFill>
                          <a:effectLst/>
                          <a:latin typeface="Amasis MT Pro" panose="02040504050005020304" pitchFamily="18" charset="0"/>
                          <a:ea typeface="+mn-ea"/>
                          <a:cs typeface="+mn-cs"/>
                        </a:rPr>
                        <a:t>638 (61.3% van het totale aantal) </a:t>
                      </a:r>
                      <a:br>
                        <a:rPr lang="nl-BE" sz="1600" kern="100" dirty="0">
                          <a:solidFill>
                            <a:schemeClr val="tx1"/>
                          </a:solidFill>
                          <a:effectLst/>
                          <a:latin typeface="Amasis MT Pro" panose="02040504050005020304" pitchFamily="18" charset="0"/>
                          <a:ea typeface="+mn-ea"/>
                          <a:cs typeface="+mn-cs"/>
                        </a:rPr>
                      </a:br>
                      <a:r>
                        <a:rPr lang="nl-BE" sz="1600" kern="100" dirty="0">
                          <a:solidFill>
                            <a:schemeClr val="tx1"/>
                          </a:solidFill>
                          <a:effectLst/>
                          <a:latin typeface="Amasis MT Pro" panose="02040504050005020304" pitchFamily="18" charset="0"/>
                          <a:ea typeface="+mn-ea"/>
                          <a:cs typeface="+mn-cs"/>
                        </a:rPr>
                        <a:t>(waarvan 341 unieke titels)</a:t>
                      </a:r>
                    </a:p>
                  </a:txBody>
                  <a:tcPr marL="68580" marR="68580" marT="0" marB="0" anchor="ctr">
                    <a:solidFill>
                      <a:schemeClr val="bg1"/>
                    </a:solidFill>
                  </a:tcPr>
                </a:tc>
                <a:extLst>
                  <a:ext uri="{0D108BD9-81ED-4DB2-BD59-A6C34878D82A}">
                    <a16:rowId xmlns:a16="http://schemas.microsoft.com/office/drawing/2014/main" val="1130473528"/>
                  </a:ext>
                </a:extLst>
              </a:tr>
            </a:tbl>
          </a:graphicData>
        </a:graphic>
      </p:graphicFrame>
      <p:sp>
        <p:nvSpPr>
          <p:cNvPr id="6" name="Tekstvak 5">
            <a:extLst>
              <a:ext uri="{FF2B5EF4-FFF2-40B4-BE49-F238E27FC236}">
                <a16:creationId xmlns:a16="http://schemas.microsoft.com/office/drawing/2014/main" id="{0354264D-7C8B-D83C-81DB-F790C410E87C}"/>
              </a:ext>
            </a:extLst>
          </p:cNvPr>
          <p:cNvSpPr txBox="1"/>
          <p:nvPr/>
        </p:nvSpPr>
        <p:spPr>
          <a:xfrm>
            <a:off x="1729818" y="1176607"/>
            <a:ext cx="6099142" cy="419089"/>
          </a:xfrm>
          <a:prstGeom prst="rect">
            <a:avLst/>
          </a:prstGeom>
          <a:noFill/>
        </p:spPr>
        <p:txBody>
          <a:bodyPr wrap="square">
            <a:spAutoFit/>
          </a:bodyPr>
          <a:lstStyle/>
          <a:p>
            <a:pPr>
              <a:lnSpc>
                <a:spcPct val="115000"/>
              </a:lnSpc>
              <a:spcAft>
                <a:spcPts val="800"/>
              </a:spcAft>
              <a:buNone/>
            </a:pPr>
            <a:r>
              <a:rPr lang="en-US" sz="2000" b="1" kern="100" noProof="0" dirty="0">
                <a:solidFill>
                  <a:srgbClr val="C00000"/>
                </a:solidFill>
                <a:effectLst/>
                <a:latin typeface="Amasis MT Pro" panose="02040504050005020304" pitchFamily="18" charset="0"/>
              </a:rPr>
              <a:t>Titels en auteurs</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pic>
        <p:nvPicPr>
          <p:cNvPr id="3" name="Afbeelding 2" descr="Afbeelding met tekst, kleding, schoeisel, persoon&#10;&#10;Door AI gegenereerde inhoud is mogelijk onjuist.">
            <a:extLst>
              <a:ext uri="{FF2B5EF4-FFF2-40B4-BE49-F238E27FC236}">
                <a16:creationId xmlns:a16="http://schemas.microsoft.com/office/drawing/2014/main" id="{98C38BD7-DE64-2A34-B331-3071B04263E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3248254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4E044D98-E0C2-06AA-4ED3-966D11802A2F}"/>
              </a:ext>
            </a:extLst>
          </p:cNvPr>
          <p:cNvGraphicFramePr>
            <a:graphicFrameLocks noGrp="1"/>
          </p:cNvGraphicFramePr>
          <p:nvPr/>
        </p:nvGraphicFramePr>
        <p:xfrm>
          <a:off x="296451" y="246687"/>
          <a:ext cx="11599099" cy="6324447"/>
        </p:xfrm>
        <a:graphic>
          <a:graphicData uri="http://schemas.openxmlformats.org/drawingml/2006/table">
            <a:tbl>
              <a:tblPr firstRow="1" bandRow="1">
                <a:tableStyleId>{5C22544A-7EE6-4342-B048-85BDC9FD1C3A}</a:tableStyleId>
              </a:tblPr>
              <a:tblGrid>
                <a:gridCol w="510231">
                  <a:extLst>
                    <a:ext uri="{9D8B030D-6E8A-4147-A177-3AD203B41FA5}">
                      <a16:colId xmlns:a16="http://schemas.microsoft.com/office/drawing/2014/main" val="2244984017"/>
                    </a:ext>
                  </a:extLst>
                </a:gridCol>
                <a:gridCol w="4485909">
                  <a:extLst>
                    <a:ext uri="{9D8B030D-6E8A-4147-A177-3AD203B41FA5}">
                      <a16:colId xmlns:a16="http://schemas.microsoft.com/office/drawing/2014/main" val="4283599193"/>
                    </a:ext>
                  </a:extLst>
                </a:gridCol>
                <a:gridCol w="872865">
                  <a:extLst>
                    <a:ext uri="{9D8B030D-6E8A-4147-A177-3AD203B41FA5}">
                      <a16:colId xmlns:a16="http://schemas.microsoft.com/office/drawing/2014/main" val="3212858228"/>
                    </a:ext>
                  </a:extLst>
                </a:gridCol>
                <a:gridCol w="4868983">
                  <a:extLst>
                    <a:ext uri="{9D8B030D-6E8A-4147-A177-3AD203B41FA5}">
                      <a16:colId xmlns:a16="http://schemas.microsoft.com/office/drawing/2014/main" val="621650651"/>
                    </a:ext>
                  </a:extLst>
                </a:gridCol>
                <a:gridCol w="861111">
                  <a:extLst>
                    <a:ext uri="{9D8B030D-6E8A-4147-A177-3AD203B41FA5}">
                      <a16:colId xmlns:a16="http://schemas.microsoft.com/office/drawing/2014/main" val="2266909764"/>
                    </a:ext>
                  </a:extLst>
                </a:gridCol>
              </a:tblGrid>
              <a:tr h="423817">
                <a:tc gridSpan="3">
                  <a:txBody>
                    <a:bodyPr/>
                    <a:lstStyle/>
                    <a:p>
                      <a:pPr algn="ctr"/>
                      <a:r>
                        <a:rPr lang="en-US" sz="1600" noProof="0" dirty="0" err="1">
                          <a:latin typeface="Amasis MT Pro" panose="02040504050005020304" pitchFamily="18" charset="0"/>
                        </a:rPr>
                        <a:t>Vlaamse</a:t>
                      </a:r>
                      <a:r>
                        <a:rPr lang="en-US" sz="1600" noProof="0" dirty="0">
                          <a:latin typeface="Amasis MT Pro" panose="02040504050005020304" pitchFamily="18" charset="0"/>
                        </a:rPr>
                        <a:t> </a:t>
                      </a:r>
                      <a:r>
                        <a:rPr lang="en-US" sz="1600" noProof="0" dirty="0" err="1">
                          <a:latin typeface="Amasis MT Pro" panose="02040504050005020304" pitchFamily="18" charset="0"/>
                        </a:rPr>
                        <a:t>leraren</a:t>
                      </a:r>
                      <a:endParaRPr lang="en-US" sz="1600" noProof="0" dirty="0">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a:p>
                  </a:txBody>
                  <a:tcPr anchor="ctr">
                    <a:solidFill>
                      <a:srgbClr val="F7C280"/>
                    </a:solidFill>
                  </a:tcPr>
                </a:tc>
                <a:tc hMerge="1">
                  <a:txBody>
                    <a:bodyPr/>
                    <a:lstStyle/>
                    <a:p>
                      <a:pPr algn="l"/>
                      <a:endParaRPr lang="nl-BE" dirty="0">
                        <a:latin typeface="Amasis MT Pro" panose="02040504050005020304" pitchFamily="18" charset="0"/>
                      </a:endParaRPr>
                    </a:p>
                  </a:txBody>
                  <a:tcPr anchor="ctr">
                    <a:solidFill>
                      <a:srgbClr val="F7C280"/>
                    </a:solidFill>
                  </a:tcPr>
                </a:tc>
                <a:tc gridSpan="2">
                  <a:txBody>
                    <a:bodyPr/>
                    <a:lstStyle/>
                    <a:p>
                      <a:pPr algn="ctr"/>
                      <a:r>
                        <a:rPr lang="en-US" sz="1600" noProof="0" dirty="0" err="1">
                          <a:latin typeface="Amasis MT Pro" panose="02040504050005020304" pitchFamily="18" charset="0"/>
                        </a:rPr>
                        <a:t>Nederlandse</a:t>
                      </a:r>
                      <a:r>
                        <a:rPr lang="en-US" sz="1600" noProof="0" dirty="0">
                          <a:latin typeface="Amasis MT Pro" panose="02040504050005020304" pitchFamily="18" charset="0"/>
                        </a:rPr>
                        <a:t> </a:t>
                      </a:r>
                      <a:r>
                        <a:rPr lang="en-US" sz="1600" noProof="0" dirty="0" err="1">
                          <a:latin typeface="Amasis MT Pro" panose="02040504050005020304" pitchFamily="18" charset="0"/>
                        </a:rPr>
                        <a:t>leraren</a:t>
                      </a:r>
                      <a:endParaRPr lang="en-US" sz="1600" noProof="0" dirty="0">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pPr algn="l"/>
                      <a:endParaRPr lang="nl-BE" dirty="0">
                        <a:latin typeface="Amasis MT Pro" panose="02040504050005020304" pitchFamily="18" charset="0"/>
                      </a:endParaRPr>
                    </a:p>
                  </a:txBody>
                  <a:tcPr anchor="ctr">
                    <a:solidFill>
                      <a:srgbClr val="F7C280"/>
                    </a:solidFill>
                  </a:tcPr>
                </a:tc>
                <a:extLst>
                  <a:ext uri="{0D108BD9-81ED-4DB2-BD59-A6C34878D82A}">
                    <a16:rowId xmlns:a16="http://schemas.microsoft.com/office/drawing/2014/main" val="678180890"/>
                  </a:ext>
                </a:extLst>
              </a:tr>
              <a:tr h="386095">
                <a:tc>
                  <a:txBody>
                    <a:bodyPr/>
                    <a:lstStyle/>
                    <a:p>
                      <a:pPr algn="l"/>
                      <a:r>
                        <a:rPr lang="en-US" sz="1600" noProof="0" dirty="0">
                          <a:latin typeface="Amasis MT Pro" panose="020405040500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tabLst/>
                      </a:pPr>
                      <a:r>
                        <a:rPr lang="en-US" sz="1600" i="1" noProof="0" dirty="0">
                          <a:latin typeface="Amasis MT Pro" panose="02040504050005020304" pitchFamily="18" charset="0"/>
                        </a:rPr>
                        <a:t>Van den Vos Reynaerde </a:t>
                      </a:r>
                      <a:r>
                        <a:rPr lang="en-US" sz="1600" noProof="0" dirty="0">
                          <a:latin typeface="Amasis MT Pro" panose="02040504050005020304" pitchFamily="18" charset="0"/>
                        </a:rPr>
                        <a:t>– Willem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66700" indent="-266700" algn="l" fontAlgn="b"/>
                      <a:r>
                        <a:rPr lang="en-US" sz="1600" i="1" kern="1200" noProof="0" dirty="0">
                          <a:solidFill>
                            <a:schemeClr val="dk1"/>
                          </a:solidFill>
                          <a:latin typeface="Amasis MT Pro" panose="02040504050005020304" pitchFamily="18" charset="0"/>
                          <a:ea typeface="+mn-ea"/>
                          <a:cs typeface="+mn-cs"/>
                        </a:rPr>
                        <a:t>    Van den </a:t>
                      </a:r>
                      <a:r>
                        <a:rPr lang="en-US" sz="1600" i="1" kern="1200" noProof="0" dirty="0" err="1">
                          <a:solidFill>
                            <a:schemeClr val="dk1"/>
                          </a:solidFill>
                          <a:latin typeface="Amasis MT Pro" panose="02040504050005020304" pitchFamily="18" charset="0"/>
                          <a:ea typeface="+mn-ea"/>
                          <a:cs typeface="+mn-cs"/>
                        </a:rPr>
                        <a:t>vos</a:t>
                      </a:r>
                      <a:r>
                        <a:rPr lang="en-US" sz="1600" i="1" kern="1200" noProof="0" dirty="0">
                          <a:solidFill>
                            <a:schemeClr val="dk1"/>
                          </a:solidFill>
                          <a:latin typeface="Amasis MT Pro" panose="02040504050005020304" pitchFamily="18" charset="0"/>
                          <a:ea typeface="+mn-ea"/>
                          <a:cs typeface="+mn-cs"/>
                        </a:rPr>
                        <a:t> Reynaerde – </a:t>
                      </a:r>
                      <a:r>
                        <a:rPr lang="en-US" sz="1600" i="0" kern="1200" noProof="0" dirty="0">
                          <a:solidFill>
                            <a:schemeClr val="dk1"/>
                          </a:solidFill>
                          <a:latin typeface="Amasis MT Pro" panose="02040504050005020304" pitchFamily="18" charset="0"/>
                          <a:ea typeface="+mn-ea"/>
                          <a:cs typeface="+mn-cs"/>
                        </a:rPr>
                        <a:t>Willem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2068233"/>
                  </a:ext>
                </a:extLst>
              </a:tr>
              <a:tr h="386095">
                <a:tc>
                  <a:txBody>
                    <a:bodyPr/>
                    <a:lstStyle/>
                    <a:p>
                      <a:pPr algn="l"/>
                      <a:r>
                        <a:rPr lang="en-US" sz="1600" noProof="0" dirty="0">
                          <a:latin typeface="Amasis MT Pro" panose="020405040500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Karel en de Elegast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Multatuli</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9589637"/>
                  </a:ext>
                </a:extLst>
              </a:tr>
              <a:tr h="386095">
                <a:tc>
                  <a:txBody>
                    <a:bodyPr/>
                    <a:lstStyle/>
                    <a:p>
                      <a:pPr algn="l"/>
                      <a:r>
                        <a:rPr lang="en-US" sz="1600" noProof="0" dirty="0">
                          <a:latin typeface="Amasis MT Pro" panose="020405040500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Roman van </a:t>
                      </a:r>
                      <a:r>
                        <a:rPr lang="en-US" sz="1600" i="1" kern="1200" noProof="0" dirty="0" err="1">
                          <a:solidFill>
                            <a:schemeClr val="dk1"/>
                          </a:solidFill>
                          <a:latin typeface="Amasis MT Pro" panose="02040504050005020304" pitchFamily="18" charset="0"/>
                          <a:ea typeface="+mn-ea"/>
                          <a:cs typeface="+mn-cs"/>
                        </a:rPr>
                        <a:t>Walewein</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i="0" kern="1200" noProof="0" dirty="0" err="1">
                          <a:solidFill>
                            <a:schemeClr val="dk1"/>
                          </a:solidFill>
                          <a:latin typeface="Amasis MT Pro" panose="02040504050005020304" pitchFamily="18" charset="0"/>
                          <a:ea typeface="+mn-ea"/>
                          <a:cs typeface="+mn-cs"/>
                        </a:rPr>
                        <a:t>Pennic</a:t>
                      </a:r>
                      <a:r>
                        <a:rPr lang="en-US" sz="1600" i="0" kern="1200" noProof="0" dirty="0">
                          <a:solidFill>
                            <a:schemeClr val="dk1"/>
                          </a:solidFill>
                          <a:latin typeface="Amasis MT Pro" panose="02040504050005020304" pitchFamily="18" charset="0"/>
                          <a:ea typeface="+mn-ea"/>
                          <a:cs typeface="+mn-cs"/>
                        </a:rPr>
                        <a:t> and </a:t>
                      </a:r>
                      <a:r>
                        <a:rPr lang="en-US" sz="1600" i="0" kern="1200" noProof="0" dirty="0" err="1">
                          <a:solidFill>
                            <a:schemeClr val="dk1"/>
                          </a:solidFill>
                          <a:latin typeface="Amasis MT Pro" panose="02040504050005020304" pitchFamily="18" charset="0"/>
                          <a:ea typeface="+mn-ea"/>
                          <a:cs typeface="+mn-cs"/>
                        </a:rPr>
                        <a:t>Vostaert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Karel en de Elegast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4231678"/>
                  </a:ext>
                </a:extLst>
              </a:tr>
              <a:tr h="386095">
                <a:tc>
                  <a:txBody>
                    <a:bodyPr/>
                    <a:lstStyle/>
                    <a:p>
                      <a:pPr algn="l"/>
                      <a:r>
                        <a:rPr lang="en-US" sz="1600" noProof="0" dirty="0">
                          <a:latin typeface="Amasis MT Pro" panose="020405040500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Warenar</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P.C. Hooft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867536858"/>
                  </a:ext>
                </a:extLst>
              </a:tr>
              <a:tr h="386095">
                <a:tc>
                  <a:txBody>
                    <a:bodyPr/>
                    <a:lstStyle/>
                    <a:p>
                      <a:pPr algn="l"/>
                      <a:r>
                        <a:rPr lang="en-US" sz="1600" noProof="0" dirty="0">
                          <a:latin typeface="Amasis MT Pro" panose="020405040500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4928609"/>
                  </a:ext>
                </a:extLst>
              </a:tr>
              <a:tr h="386095">
                <a:tc>
                  <a:txBody>
                    <a:bodyPr/>
                    <a:lstStyle/>
                    <a:p>
                      <a:pPr algn="l"/>
                      <a:r>
                        <a:rPr lang="en-US" sz="1600" noProof="0" dirty="0">
                          <a:latin typeface="Amasis MT Pro" panose="020405040500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Bezette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stad</a:t>
                      </a:r>
                      <a:r>
                        <a:rPr lang="en-US" sz="1600" i="0" kern="1200" noProof="0" dirty="0">
                          <a:solidFill>
                            <a:schemeClr val="dk1"/>
                          </a:solidFill>
                          <a:latin typeface="Amasis MT Pro" panose="02040504050005020304" pitchFamily="18" charset="0"/>
                          <a:ea typeface="+mn-ea"/>
                          <a:cs typeface="+mn-cs"/>
                        </a:rPr>
                        <a:t> – Paul van </a:t>
                      </a:r>
                      <a:r>
                        <a:rPr lang="en-US" sz="1600" i="0" kern="1200" noProof="0" dirty="0" err="1">
                          <a:solidFill>
                            <a:schemeClr val="dk1"/>
                          </a:solidFill>
                          <a:latin typeface="Amasis MT Pro" panose="02040504050005020304" pitchFamily="18" charset="0"/>
                          <a:ea typeface="+mn-ea"/>
                          <a:cs typeface="+mn-cs"/>
                        </a:rPr>
                        <a:t>Ostaijen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Historie</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mejuffrouw</a:t>
                      </a:r>
                      <a:r>
                        <a:rPr lang="en-US" sz="1600" i="1" kern="1200" noProof="0" dirty="0">
                          <a:solidFill>
                            <a:schemeClr val="dk1"/>
                          </a:solidFill>
                          <a:latin typeface="Amasis MT Pro" panose="02040504050005020304" pitchFamily="18" charset="0"/>
                          <a:ea typeface="+mn-ea"/>
                          <a:cs typeface="+mn-cs"/>
                        </a:rPr>
                        <a:t> Sara </a:t>
                      </a:r>
                      <a:r>
                        <a:rPr lang="en-US" sz="1600" i="1" kern="1200" noProof="0" dirty="0" err="1">
                          <a:solidFill>
                            <a:schemeClr val="dk1"/>
                          </a:solidFill>
                          <a:latin typeface="Amasis MT Pro" panose="02040504050005020304" pitchFamily="18" charset="0"/>
                          <a:ea typeface="+mn-ea"/>
                          <a:cs typeface="+mn-cs"/>
                        </a:rPr>
                        <a:t>Burgerhart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Betje  </a:t>
                      </a:r>
                    </a:p>
                    <a:p>
                      <a:pPr algn="l" fontAlgn="b"/>
                      <a:r>
                        <a:rPr lang="en-US" sz="1600" i="0" kern="1200" noProof="0" dirty="0">
                          <a:solidFill>
                            <a:schemeClr val="dk1"/>
                          </a:solidFill>
                          <a:latin typeface="Amasis MT Pro" panose="02040504050005020304" pitchFamily="18" charset="0"/>
                          <a:ea typeface="+mn-ea"/>
                          <a:cs typeface="+mn-cs"/>
                        </a:rPr>
                        <a:t>    Wolff &amp; Aagje Deken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00317308"/>
                  </a:ext>
                </a:extLst>
              </a:tr>
              <a:tr h="386095">
                <a:tc>
                  <a:txBody>
                    <a:bodyPr/>
                    <a:lstStyle/>
                    <a:p>
                      <a:pPr algn="l"/>
                      <a:r>
                        <a:rPr lang="en-US" sz="1600" noProof="0" dirty="0">
                          <a:latin typeface="Amasis MT Pro" panose="020405040500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Geswinde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Grijsaert</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P.C. Hooft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Reize</a:t>
                      </a:r>
                      <a:r>
                        <a:rPr lang="en-US" sz="1600" i="1" kern="1200" noProof="0" dirty="0">
                          <a:solidFill>
                            <a:schemeClr val="dk1"/>
                          </a:solidFill>
                          <a:latin typeface="Amasis MT Pro" panose="02040504050005020304" pitchFamily="18" charset="0"/>
                          <a:ea typeface="+mn-ea"/>
                          <a:cs typeface="+mn-cs"/>
                        </a:rPr>
                        <a:t> door het </a:t>
                      </a:r>
                      <a:r>
                        <a:rPr lang="en-US" sz="1600" i="1" kern="1200" noProof="0" dirty="0" err="1">
                          <a:solidFill>
                            <a:schemeClr val="dk1"/>
                          </a:solidFill>
                          <a:latin typeface="Amasis MT Pro" panose="02040504050005020304" pitchFamily="18" charset="0"/>
                          <a:ea typeface="+mn-ea"/>
                          <a:cs typeface="+mn-cs"/>
                        </a:rPr>
                        <a:t>Aapenland</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Gerrit Paape</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467274"/>
                  </a:ext>
                </a:extLst>
              </a:tr>
              <a:tr h="386095">
                <a:tc>
                  <a:txBody>
                    <a:bodyPr/>
                    <a:lstStyle/>
                    <a:p>
                      <a:pPr algn="l"/>
                      <a:r>
                        <a:rPr lang="en-US" sz="1600" noProof="0" dirty="0">
                          <a:latin typeface="Amasis MT Pro" panose="020405040500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gezin</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Paemel</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Cyriel Buysse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r>
                        <a:rPr lang="en-US" sz="1600" i="1"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51142798"/>
                  </a:ext>
                </a:extLst>
              </a:tr>
              <a:tr h="386095">
                <a:tc>
                  <a:txBody>
                    <a:bodyPr/>
                    <a:lstStyle/>
                    <a:p>
                      <a:pPr algn="l"/>
                      <a:r>
                        <a:rPr lang="en-US" sz="1600" noProof="0" dirty="0">
                          <a:latin typeface="Amasis MT Pro" panose="020405040500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Egidiuslied</a:t>
                      </a:r>
                      <a:r>
                        <a:rPr lang="en-US" sz="1600" kern="1200" noProof="0" dirty="0">
                          <a:solidFill>
                            <a:schemeClr val="dk1"/>
                          </a:solidFill>
                          <a:latin typeface="Amasis MT Pro" panose="02040504050005020304" pitchFamily="18" charset="0"/>
                          <a:ea typeface="+mn-ea"/>
                          <a:cs typeface="+mn-cs"/>
                        </a:rPr>
                        <a:t> – Jan </a:t>
                      </a:r>
                      <a:r>
                        <a:rPr lang="en-US" sz="1600" kern="1200" noProof="0" dirty="0" err="1">
                          <a:solidFill>
                            <a:schemeClr val="dk1"/>
                          </a:solidFill>
                          <a:latin typeface="Amasis MT Pro" panose="02040504050005020304" pitchFamily="18" charset="0"/>
                          <a:ea typeface="+mn-ea"/>
                          <a:cs typeface="+mn-cs"/>
                        </a:rPr>
                        <a:t>Moritoen</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Bint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Ferdinand </a:t>
                      </a:r>
                      <a:r>
                        <a:rPr lang="en-US" sz="1600" i="0" kern="1200" noProof="0" dirty="0" err="1">
                          <a:solidFill>
                            <a:schemeClr val="dk1"/>
                          </a:solidFill>
                          <a:latin typeface="Amasis MT Pro" panose="02040504050005020304" pitchFamily="18" charset="0"/>
                          <a:ea typeface="+mn-ea"/>
                          <a:cs typeface="+mn-cs"/>
                        </a:rPr>
                        <a:t>Bordewijk</a:t>
                      </a:r>
                      <a:r>
                        <a:rPr lang="en-US" sz="1600" i="0" kern="1200" noProof="0" dirty="0">
                          <a:solidFill>
                            <a:schemeClr val="dk1"/>
                          </a:solidFill>
                          <a:latin typeface="Amasis MT Pro" panose="02040504050005020304" pitchFamily="18" charset="0"/>
                          <a:ea typeface="+mn-ea"/>
                          <a:cs typeface="+mn-cs"/>
                        </a:rPr>
                        <a:t>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1528817"/>
                  </a:ext>
                </a:extLst>
              </a:tr>
              <a:tr h="386095">
                <a:tc>
                  <a:txBody>
                    <a:bodyPr/>
                    <a:lstStyle/>
                    <a:p>
                      <a:pPr algn="l"/>
                      <a:r>
                        <a:rPr lang="en-US" sz="1600" noProof="0" dirty="0">
                          <a:latin typeface="Amasis MT Pro" panose="020405040500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Elckerlijc</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Confrontaties</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b="0" i="0" kern="1200" noProof="0" dirty="0">
                          <a:solidFill>
                            <a:schemeClr val="dk1"/>
                          </a:solidFill>
                          <a:effectLst/>
                          <a:latin typeface="Amasis MT Pro" panose="02040504050005020304" pitchFamily="18" charset="0"/>
                          <a:ea typeface="+mn-ea"/>
                          <a:cs typeface="+mn-cs"/>
                        </a:rPr>
                        <a:t>Simone Atangana Bekono</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32058070"/>
                  </a:ext>
                </a:extLst>
              </a:tr>
              <a:tr h="386095">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Wil</a:t>
                      </a:r>
                      <a:r>
                        <a:rPr lang="en-US" sz="1600" kern="1200" noProof="0" dirty="0">
                          <a:solidFill>
                            <a:schemeClr val="dk1"/>
                          </a:solidFill>
                          <a:latin typeface="Amasis MT Pro" panose="02040504050005020304" pitchFamily="18" charset="0"/>
                          <a:ea typeface="+mn-ea"/>
                          <a:cs typeface="+mn-cs"/>
                        </a:rPr>
                        <a:t> – Jeroen </a:t>
                      </a:r>
                      <a:r>
                        <a:rPr lang="en-US" sz="1600" kern="1200" noProof="0" dirty="0" err="1">
                          <a:solidFill>
                            <a:schemeClr val="dk1"/>
                          </a:solidFill>
                          <a:latin typeface="Amasis MT Pro" panose="02040504050005020304" pitchFamily="18" charset="0"/>
                          <a:ea typeface="+mn-ea"/>
                          <a:cs typeface="+mn-cs"/>
                        </a:rPr>
                        <a:t>Olyslaegers</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Fabriekskinderen</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J. J. Cremer</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7221927"/>
                  </a:ext>
                </a:extLst>
              </a:tr>
              <a:tr h="386095">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Lanseloet</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Denemerken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De </a:t>
                      </a:r>
                      <a:r>
                        <a:rPr lang="en-US" sz="1600" i="1" kern="1200" noProof="0" dirty="0" err="1">
                          <a:solidFill>
                            <a:schemeClr val="dk1"/>
                          </a:solidFill>
                          <a:latin typeface="Amasis MT Pro" panose="02040504050005020304" pitchFamily="18" charset="0"/>
                          <a:ea typeface="+mn-ea"/>
                          <a:cs typeface="+mn-cs"/>
                        </a:rPr>
                        <a:t>Aanslag</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Harry </a:t>
                      </a:r>
                      <a:r>
                        <a:rPr lang="en-US" sz="1600" i="0" kern="1200" noProof="0" dirty="0" err="1">
                          <a:solidFill>
                            <a:schemeClr val="dk1"/>
                          </a:solidFill>
                          <a:latin typeface="Amasis MT Pro" panose="02040504050005020304" pitchFamily="18" charset="0"/>
                          <a:ea typeface="+mn-ea"/>
                          <a:cs typeface="+mn-cs"/>
                        </a:rPr>
                        <a:t>Mulisch</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82620228"/>
                  </a:ext>
                </a:extLst>
              </a:tr>
              <a:tr h="386095">
                <a:tc>
                  <a:txBody>
                    <a:bodyPr/>
                    <a:lstStyle/>
                    <a:p>
                      <a:pPr algn="l"/>
                      <a:r>
                        <a:rPr lang="en-US" sz="1600" noProof="0" dirty="0">
                          <a:latin typeface="Amasis MT Pro" panose="02040504050005020304" pitchFamily="18"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Multatuli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Joe </a:t>
                      </a:r>
                      <a:r>
                        <a:rPr lang="en-US" sz="1600" i="1" kern="1200" noProof="0" dirty="0" err="1">
                          <a:solidFill>
                            <a:schemeClr val="dk1"/>
                          </a:solidFill>
                          <a:latin typeface="Amasis MT Pro" panose="02040504050005020304" pitchFamily="18" charset="0"/>
                          <a:ea typeface="+mn-ea"/>
                          <a:cs typeface="+mn-cs"/>
                        </a:rPr>
                        <a:t>Speedboot</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Tommy Wieringa</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1054347"/>
                  </a:ext>
                </a:extLst>
              </a:tr>
              <a:tr h="386095">
                <a:tc>
                  <a:txBody>
                    <a:bodyPr/>
                    <a:lstStyle/>
                    <a:p>
                      <a:pPr algn="l"/>
                      <a:r>
                        <a:rPr lang="en-US" sz="1600" noProof="0" dirty="0">
                          <a:latin typeface="Amasis MT Pro" panose="02040504050005020304" pitchFamily="18"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Groenten</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uit</a:t>
                      </a:r>
                      <a:r>
                        <a:rPr lang="en-US" sz="1600" i="1" kern="1200" noProof="0" dirty="0">
                          <a:solidFill>
                            <a:schemeClr val="dk1"/>
                          </a:solidFill>
                          <a:latin typeface="Amasis MT Pro" panose="02040504050005020304" pitchFamily="18" charset="0"/>
                          <a:ea typeface="+mn-ea"/>
                          <a:cs typeface="+mn-cs"/>
                        </a:rPr>
                        <a:t> Balen</a:t>
                      </a:r>
                      <a:r>
                        <a:rPr lang="en-US" sz="1600" kern="1200" noProof="0" dirty="0">
                          <a:solidFill>
                            <a:schemeClr val="dk1"/>
                          </a:solidFill>
                          <a:latin typeface="Amasis MT Pro" panose="02040504050005020304" pitchFamily="18" charset="0"/>
                          <a:ea typeface="+mn-ea"/>
                          <a:cs typeface="+mn-cs"/>
                        </a:rPr>
                        <a:t> – Walter van den Broeck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behouden</a:t>
                      </a:r>
                      <a:r>
                        <a:rPr lang="en-US" sz="1600" i="1" kern="1200" noProof="0" dirty="0">
                          <a:solidFill>
                            <a:schemeClr val="dk1"/>
                          </a:solidFill>
                          <a:latin typeface="Amasis MT Pro" panose="02040504050005020304" pitchFamily="18" charset="0"/>
                          <a:ea typeface="+mn-ea"/>
                          <a:cs typeface="+mn-cs"/>
                        </a:rPr>
                        <a:t> huis </a:t>
                      </a:r>
                      <a:r>
                        <a:rPr lang="en-US" sz="1600" i="0" kern="1200" noProof="0" dirty="0">
                          <a:solidFill>
                            <a:schemeClr val="dk1"/>
                          </a:solidFill>
                          <a:latin typeface="Amasis MT Pro" panose="02040504050005020304" pitchFamily="18" charset="0"/>
                          <a:ea typeface="+mn-ea"/>
                          <a:cs typeface="+mn-cs"/>
                        </a:rPr>
                        <a:t>– W.F. Hermans</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569947573"/>
                  </a:ext>
                </a:extLst>
              </a:tr>
              <a:tr h="386095">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kern="1200" noProof="0" dirty="0">
                          <a:solidFill>
                            <a:schemeClr val="dk1"/>
                          </a:solidFill>
                          <a:latin typeface="Amasis MT Pro" panose="02040504050005020304" pitchFamily="18" charset="0"/>
                          <a:ea typeface="+mn-ea"/>
                          <a:cs typeface="+mn-cs"/>
                        </a:rPr>
                        <a:t>  </a:t>
                      </a:r>
                      <a:r>
                        <a:rPr lang="en-US" sz="1600" i="1" kern="1200" noProof="0" dirty="0">
                          <a:solidFill>
                            <a:schemeClr val="dk1"/>
                          </a:solidFill>
                          <a:latin typeface="Amasis MT Pro" panose="02040504050005020304" pitchFamily="18" charset="0"/>
                          <a:ea typeface="+mn-ea"/>
                          <a:cs typeface="+mn-cs"/>
                        </a:rPr>
                        <a:t>Het smelt</a:t>
                      </a:r>
                      <a:r>
                        <a:rPr lang="en-US" sz="1600" i="0" kern="1200" noProof="0" dirty="0">
                          <a:solidFill>
                            <a:schemeClr val="dk1"/>
                          </a:solidFill>
                          <a:latin typeface="Amasis MT Pro" panose="02040504050005020304" pitchFamily="18" charset="0"/>
                          <a:ea typeface="+mn-ea"/>
                          <a:cs typeface="+mn-cs"/>
                        </a:rPr>
                        <a:t> – Lize Spit</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Dagen van gras </a:t>
                      </a:r>
                      <a:r>
                        <a:rPr lang="en-US" sz="1600" i="0" kern="1200" noProof="0" dirty="0">
                          <a:solidFill>
                            <a:schemeClr val="dk1"/>
                          </a:solidFill>
                          <a:latin typeface="Amasis MT Pro" panose="02040504050005020304" pitchFamily="18" charset="0"/>
                          <a:ea typeface="+mn-ea"/>
                          <a:cs typeface="+mn-cs"/>
                        </a:rPr>
                        <a:t>– Philip Huff</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5249266"/>
                  </a:ext>
                </a:extLst>
              </a:tr>
            </a:tbl>
          </a:graphicData>
        </a:graphic>
      </p:graphicFrame>
    </p:spTree>
    <p:extLst>
      <p:ext uri="{BB962C8B-B14F-4D97-AF65-F5344CB8AC3E}">
        <p14:creationId xmlns:p14="http://schemas.microsoft.com/office/powerpoint/2010/main" val="640980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5D155-ECBC-ED9F-B410-A8BEB1E5A8A6}"/>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17F8B16C-A3B9-3ACB-3E2A-762038E886E9}"/>
              </a:ext>
            </a:extLst>
          </p:cNvPr>
          <p:cNvGraphicFramePr>
            <a:graphicFrameLocks noGrp="1"/>
          </p:cNvGraphicFramePr>
          <p:nvPr/>
        </p:nvGraphicFramePr>
        <p:xfrm>
          <a:off x="296451" y="236296"/>
          <a:ext cx="11599099" cy="6324447"/>
        </p:xfrm>
        <a:graphic>
          <a:graphicData uri="http://schemas.openxmlformats.org/drawingml/2006/table">
            <a:tbl>
              <a:tblPr firstRow="1" bandRow="1">
                <a:tableStyleId>{5C22544A-7EE6-4342-B048-85BDC9FD1C3A}</a:tableStyleId>
              </a:tblPr>
              <a:tblGrid>
                <a:gridCol w="510231">
                  <a:extLst>
                    <a:ext uri="{9D8B030D-6E8A-4147-A177-3AD203B41FA5}">
                      <a16:colId xmlns:a16="http://schemas.microsoft.com/office/drawing/2014/main" val="2244984017"/>
                    </a:ext>
                  </a:extLst>
                </a:gridCol>
                <a:gridCol w="4485909">
                  <a:extLst>
                    <a:ext uri="{9D8B030D-6E8A-4147-A177-3AD203B41FA5}">
                      <a16:colId xmlns:a16="http://schemas.microsoft.com/office/drawing/2014/main" val="4283599193"/>
                    </a:ext>
                  </a:extLst>
                </a:gridCol>
                <a:gridCol w="872865">
                  <a:extLst>
                    <a:ext uri="{9D8B030D-6E8A-4147-A177-3AD203B41FA5}">
                      <a16:colId xmlns:a16="http://schemas.microsoft.com/office/drawing/2014/main" val="3212858228"/>
                    </a:ext>
                  </a:extLst>
                </a:gridCol>
                <a:gridCol w="4868983">
                  <a:extLst>
                    <a:ext uri="{9D8B030D-6E8A-4147-A177-3AD203B41FA5}">
                      <a16:colId xmlns:a16="http://schemas.microsoft.com/office/drawing/2014/main" val="621650651"/>
                    </a:ext>
                  </a:extLst>
                </a:gridCol>
                <a:gridCol w="861111">
                  <a:extLst>
                    <a:ext uri="{9D8B030D-6E8A-4147-A177-3AD203B41FA5}">
                      <a16:colId xmlns:a16="http://schemas.microsoft.com/office/drawing/2014/main" val="2266909764"/>
                    </a:ext>
                  </a:extLst>
                </a:gridCol>
              </a:tblGrid>
              <a:tr h="423817">
                <a:tc gridSpan="3">
                  <a:txBody>
                    <a:bodyPr/>
                    <a:lstStyle/>
                    <a:p>
                      <a:pPr algn="ctr"/>
                      <a:r>
                        <a:rPr lang="en-US" sz="1600" noProof="0" dirty="0" err="1">
                          <a:latin typeface="Amasis MT Pro" panose="02040504050005020304" pitchFamily="18" charset="0"/>
                        </a:rPr>
                        <a:t>Vlaamse</a:t>
                      </a:r>
                      <a:r>
                        <a:rPr lang="en-US" sz="1600" noProof="0" dirty="0">
                          <a:latin typeface="Amasis MT Pro" panose="02040504050005020304" pitchFamily="18" charset="0"/>
                        </a:rPr>
                        <a:t> </a:t>
                      </a:r>
                      <a:r>
                        <a:rPr lang="en-US" sz="1600" noProof="0" dirty="0" err="1">
                          <a:latin typeface="Amasis MT Pro" panose="02040504050005020304" pitchFamily="18" charset="0"/>
                        </a:rPr>
                        <a:t>leraren</a:t>
                      </a:r>
                      <a:endParaRPr lang="en-US" sz="1600" noProof="0" dirty="0">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a:p>
                  </a:txBody>
                  <a:tcPr anchor="ctr">
                    <a:solidFill>
                      <a:srgbClr val="F7C280"/>
                    </a:solidFill>
                  </a:tcPr>
                </a:tc>
                <a:tc hMerge="1">
                  <a:txBody>
                    <a:bodyPr/>
                    <a:lstStyle/>
                    <a:p>
                      <a:pPr algn="l"/>
                      <a:endParaRPr lang="nl-BE" dirty="0">
                        <a:latin typeface="Amasis MT Pro" panose="02040504050005020304" pitchFamily="18" charset="0"/>
                      </a:endParaRPr>
                    </a:p>
                  </a:txBody>
                  <a:tcPr anchor="ctr">
                    <a:solidFill>
                      <a:srgbClr val="F7C280"/>
                    </a:solidFill>
                  </a:tcPr>
                </a:tc>
                <a:tc gridSpan="2">
                  <a:txBody>
                    <a:bodyPr/>
                    <a:lstStyle/>
                    <a:p>
                      <a:pPr algn="ctr"/>
                      <a:r>
                        <a:rPr lang="en-US" sz="1600" noProof="0" dirty="0" err="1">
                          <a:solidFill>
                            <a:sysClr val="windowText" lastClr="000000"/>
                          </a:solidFill>
                          <a:latin typeface="Amasis MT Pro" panose="02040504050005020304" pitchFamily="18" charset="0"/>
                        </a:rPr>
                        <a:t>Nederlandse</a:t>
                      </a:r>
                      <a:r>
                        <a:rPr lang="en-US" sz="1600" noProof="0" dirty="0">
                          <a:solidFill>
                            <a:sysClr val="windowText" lastClr="000000"/>
                          </a:solidFill>
                          <a:latin typeface="Amasis MT Pro" panose="02040504050005020304" pitchFamily="18" charset="0"/>
                        </a:rPr>
                        <a:t> </a:t>
                      </a:r>
                      <a:r>
                        <a:rPr lang="en-US" sz="1600" noProof="0" dirty="0" err="1">
                          <a:solidFill>
                            <a:sysClr val="windowText" lastClr="000000"/>
                          </a:solidFill>
                          <a:latin typeface="Amasis MT Pro" panose="02040504050005020304" pitchFamily="18" charset="0"/>
                        </a:rPr>
                        <a:t>leraren</a:t>
                      </a:r>
                      <a:endParaRPr lang="en-US" sz="1600" noProof="0" dirty="0">
                        <a:solidFill>
                          <a:sysClr val="windowText" lastClr="000000"/>
                        </a:solidFill>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l"/>
                      <a:endParaRPr lang="nl-BE" dirty="0">
                        <a:latin typeface="Amasis MT Pro" panose="02040504050005020304" pitchFamily="18" charset="0"/>
                      </a:endParaRPr>
                    </a:p>
                  </a:txBody>
                  <a:tcPr anchor="ctr">
                    <a:solidFill>
                      <a:srgbClr val="F7C280"/>
                    </a:solidFill>
                  </a:tcPr>
                </a:tc>
                <a:extLst>
                  <a:ext uri="{0D108BD9-81ED-4DB2-BD59-A6C34878D82A}">
                    <a16:rowId xmlns:a16="http://schemas.microsoft.com/office/drawing/2014/main" val="678180890"/>
                  </a:ext>
                </a:extLst>
              </a:tr>
              <a:tr h="386095">
                <a:tc>
                  <a:txBody>
                    <a:bodyPr/>
                    <a:lstStyle/>
                    <a:p>
                      <a:pPr algn="l"/>
                      <a:r>
                        <a:rPr lang="en-US" sz="1600" noProof="0" dirty="0">
                          <a:latin typeface="Amasis MT Pro" panose="020405040500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indent="0" algn="l">
                        <a:tabLst/>
                      </a:pPr>
                      <a:r>
                        <a:rPr lang="en-US" sz="1600" i="1" noProof="0" dirty="0">
                          <a:latin typeface="Amasis MT Pro" panose="02040504050005020304" pitchFamily="18" charset="0"/>
                        </a:rPr>
                        <a:t>Van den Vos Reynaerde </a:t>
                      </a:r>
                      <a:r>
                        <a:rPr lang="en-US" sz="1600" noProof="0" dirty="0">
                          <a:latin typeface="Amasis MT Pro" panose="02040504050005020304" pitchFamily="18" charset="0"/>
                        </a:rPr>
                        <a:t>– Willem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266700" indent="-266700" algn="l" fontAlgn="b"/>
                      <a:r>
                        <a:rPr lang="en-US" sz="1600" i="1" kern="1200" noProof="0" dirty="0">
                          <a:solidFill>
                            <a:schemeClr val="dk1"/>
                          </a:solidFill>
                          <a:latin typeface="Amasis MT Pro" panose="02040504050005020304" pitchFamily="18" charset="0"/>
                          <a:ea typeface="+mn-ea"/>
                          <a:cs typeface="+mn-cs"/>
                        </a:rPr>
                        <a:t>    Van den </a:t>
                      </a:r>
                      <a:r>
                        <a:rPr lang="en-US" sz="1600" i="1" kern="1200" noProof="0" dirty="0" err="1">
                          <a:solidFill>
                            <a:schemeClr val="dk1"/>
                          </a:solidFill>
                          <a:latin typeface="Amasis MT Pro" panose="02040504050005020304" pitchFamily="18" charset="0"/>
                          <a:ea typeface="+mn-ea"/>
                          <a:cs typeface="+mn-cs"/>
                        </a:rPr>
                        <a:t>vos</a:t>
                      </a:r>
                      <a:r>
                        <a:rPr lang="en-US" sz="1600" i="1" kern="1200" noProof="0" dirty="0">
                          <a:solidFill>
                            <a:schemeClr val="dk1"/>
                          </a:solidFill>
                          <a:latin typeface="Amasis MT Pro" panose="02040504050005020304" pitchFamily="18" charset="0"/>
                          <a:ea typeface="+mn-ea"/>
                          <a:cs typeface="+mn-cs"/>
                        </a:rPr>
                        <a:t> Reynaerde – </a:t>
                      </a:r>
                      <a:r>
                        <a:rPr lang="en-US" sz="1600" i="0" kern="1200" noProof="0" dirty="0">
                          <a:solidFill>
                            <a:schemeClr val="dk1"/>
                          </a:solidFill>
                          <a:latin typeface="Amasis MT Pro" panose="02040504050005020304" pitchFamily="18" charset="0"/>
                          <a:ea typeface="+mn-ea"/>
                          <a:cs typeface="+mn-cs"/>
                        </a:rPr>
                        <a:t>Willem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972068233"/>
                  </a:ext>
                </a:extLst>
              </a:tr>
              <a:tr h="386095">
                <a:tc>
                  <a:txBody>
                    <a:bodyPr/>
                    <a:lstStyle/>
                    <a:p>
                      <a:pPr algn="l"/>
                      <a:r>
                        <a:rPr lang="en-US" sz="1600" noProof="0" dirty="0">
                          <a:latin typeface="Amasis MT Pro" panose="020405040500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Karel en de Elegast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Multatuli</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9589637"/>
                  </a:ext>
                </a:extLst>
              </a:tr>
              <a:tr h="386095">
                <a:tc>
                  <a:txBody>
                    <a:bodyPr/>
                    <a:lstStyle/>
                    <a:p>
                      <a:pPr algn="l"/>
                      <a:r>
                        <a:rPr lang="en-US" sz="1600" noProof="0" dirty="0">
                          <a:latin typeface="Amasis MT Pro" panose="020405040500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Roman van </a:t>
                      </a:r>
                      <a:r>
                        <a:rPr lang="en-US" sz="1600" i="1" kern="1200" noProof="0" dirty="0" err="1">
                          <a:solidFill>
                            <a:schemeClr val="dk1"/>
                          </a:solidFill>
                          <a:latin typeface="Amasis MT Pro" panose="02040504050005020304" pitchFamily="18" charset="0"/>
                          <a:ea typeface="+mn-ea"/>
                          <a:cs typeface="+mn-cs"/>
                        </a:rPr>
                        <a:t>Walewein</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i="0" kern="1200" noProof="0" dirty="0" err="1">
                          <a:solidFill>
                            <a:schemeClr val="dk1"/>
                          </a:solidFill>
                          <a:latin typeface="Amasis MT Pro" panose="02040504050005020304" pitchFamily="18" charset="0"/>
                          <a:ea typeface="+mn-ea"/>
                          <a:cs typeface="+mn-cs"/>
                        </a:rPr>
                        <a:t>Pennic</a:t>
                      </a:r>
                      <a:r>
                        <a:rPr lang="en-US" sz="1600" i="0" kern="1200" noProof="0" dirty="0">
                          <a:solidFill>
                            <a:schemeClr val="dk1"/>
                          </a:solidFill>
                          <a:latin typeface="Amasis MT Pro" panose="02040504050005020304" pitchFamily="18" charset="0"/>
                          <a:ea typeface="+mn-ea"/>
                          <a:cs typeface="+mn-cs"/>
                        </a:rPr>
                        <a:t> and </a:t>
                      </a:r>
                      <a:r>
                        <a:rPr lang="en-US" sz="1600" i="0" kern="1200" noProof="0" dirty="0" err="1">
                          <a:solidFill>
                            <a:schemeClr val="dk1"/>
                          </a:solidFill>
                          <a:latin typeface="Amasis MT Pro" panose="02040504050005020304" pitchFamily="18" charset="0"/>
                          <a:ea typeface="+mn-ea"/>
                          <a:cs typeface="+mn-cs"/>
                        </a:rPr>
                        <a:t>Vostaert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Karel en de Elegast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824231678"/>
                  </a:ext>
                </a:extLst>
              </a:tr>
              <a:tr h="386095">
                <a:tc>
                  <a:txBody>
                    <a:bodyPr/>
                    <a:lstStyle/>
                    <a:p>
                      <a:pPr algn="l"/>
                      <a:r>
                        <a:rPr lang="en-US" sz="1600" noProof="0" dirty="0">
                          <a:latin typeface="Amasis MT Pro" panose="020405040500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Warenar</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P.C. Hooft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7536858"/>
                  </a:ext>
                </a:extLst>
              </a:tr>
              <a:tr h="386095">
                <a:tc>
                  <a:txBody>
                    <a:bodyPr/>
                    <a:lstStyle/>
                    <a:p>
                      <a:pPr algn="l"/>
                      <a:r>
                        <a:rPr lang="en-US" sz="1600" noProof="0" dirty="0">
                          <a:latin typeface="Amasis MT Pro" panose="020405040500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4154928609"/>
                  </a:ext>
                </a:extLst>
              </a:tr>
              <a:tr h="386095">
                <a:tc>
                  <a:txBody>
                    <a:bodyPr/>
                    <a:lstStyle/>
                    <a:p>
                      <a:pPr algn="l"/>
                      <a:r>
                        <a:rPr lang="en-US" sz="1600" noProof="0" dirty="0">
                          <a:latin typeface="Amasis MT Pro" panose="020405040500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Bezette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stad</a:t>
                      </a:r>
                      <a:r>
                        <a:rPr lang="en-US" sz="1600" i="0" kern="1200" noProof="0" dirty="0">
                          <a:solidFill>
                            <a:schemeClr val="dk1"/>
                          </a:solidFill>
                          <a:latin typeface="Amasis MT Pro" panose="02040504050005020304" pitchFamily="18" charset="0"/>
                          <a:ea typeface="+mn-ea"/>
                          <a:cs typeface="+mn-cs"/>
                        </a:rPr>
                        <a:t> – Paul van </a:t>
                      </a:r>
                      <a:r>
                        <a:rPr lang="en-US" sz="1600" i="0" kern="1200" noProof="0" dirty="0" err="1">
                          <a:solidFill>
                            <a:schemeClr val="dk1"/>
                          </a:solidFill>
                          <a:latin typeface="Amasis MT Pro" panose="02040504050005020304" pitchFamily="18" charset="0"/>
                          <a:ea typeface="+mn-ea"/>
                          <a:cs typeface="+mn-cs"/>
                        </a:rPr>
                        <a:t>Ostaijen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Historie</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mejuffrouw</a:t>
                      </a:r>
                      <a:r>
                        <a:rPr lang="en-US" sz="1600" i="1" kern="1200" noProof="0" dirty="0">
                          <a:solidFill>
                            <a:schemeClr val="dk1"/>
                          </a:solidFill>
                          <a:latin typeface="Amasis MT Pro" panose="02040504050005020304" pitchFamily="18" charset="0"/>
                          <a:ea typeface="+mn-ea"/>
                          <a:cs typeface="+mn-cs"/>
                        </a:rPr>
                        <a:t> Sara </a:t>
                      </a:r>
                      <a:r>
                        <a:rPr lang="en-US" sz="1600" i="1" kern="1200" noProof="0" dirty="0" err="1">
                          <a:solidFill>
                            <a:schemeClr val="dk1"/>
                          </a:solidFill>
                          <a:latin typeface="Amasis MT Pro" panose="02040504050005020304" pitchFamily="18" charset="0"/>
                          <a:ea typeface="+mn-ea"/>
                          <a:cs typeface="+mn-cs"/>
                        </a:rPr>
                        <a:t>Burgerhart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Betje  </a:t>
                      </a:r>
                    </a:p>
                    <a:p>
                      <a:pPr algn="l" fontAlgn="b"/>
                      <a:r>
                        <a:rPr lang="en-US" sz="1600" i="0" kern="1200" noProof="0" dirty="0">
                          <a:solidFill>
                            <a:schemeClr val="dk1"/>
                          </a:solidFill>
                          <a:latin typeface="Amasis MT Pro" panose="02040504050005020304" pitchFamily="18" charset="0"/>
                          <a:ea typeface="+mn-ea"/>
                          <a:cs typeface="+mn-cs"/>
                        </a:rPr>
                        <a:t>    Wolff &amp; Aagje Deken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317308"/>
                  </a:ext>
                </a:extLst>
              </a:tr>
              <a:tr h="386095">
                <a:tc>
                  <a:txBody>
                    <a:bodyPr/>
                    <a:lstStyle/>
                    <a:p>
                      <a:pPr algn="l"/>
                      <a:r>
                        <a:rPr lang="en-US" sz="1600" noProof="0" dirty="0">
                          <a:latin typeface="Amasis MT Pro" panose="020405040500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Geswinde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Grijsaert</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P.C. Hooft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Reize</a:t>
                      </a:r>
                      <a:r>
                        <a:rPr lang="en-US" sz="1600" i="1" kern="1200" noProof="0" dirty="0">
                          <a:solidFill>
                            <a:schemeClr val="dk1"/>
                          </a:solidFill>
                          <a:latin typeface="Amasis MT Pro" panose="02040504050005020304" pitchFamily="18" charset="0"/>
                          <a:ea typeface="+mn-ea"/>
                          <a:cs typeface="+mn-cs"/>
                        </a:rPr>
                        <a:t> door het </a:t>
                      </a:r>
                      <a:r>
                        <a:rPr lang="en-US" sz="1600" i="1" kern="1200" noProof="0" dirty="0" err="1">
                          <a:solidFill>
                            <a:schemeClr val="dk1"/>
                          </a:solidFill>
                          <a:latin typeface="Amasis MT Pro" panose="02040504050005020304" pitchFamily="18" charset="0"/>
                          <a:ea typeface="+mn-ea"/>
                          <a:cs typeface="+mn-cs"/>
                        </a:rPr>
                        <a:t>Aapenland</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Gerrit Paape</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467274"/>
                  </a:ext>
                </a:extLst>
              </a:tr>
              <a:tr h="386095">
                <a:tc>
                  <a:txBody>
                    <a:bodyPr/>
                    <a:lstStyle/>
                    <a:p>
                      <a:pPr algn="l"/>
                      <a:r>
                        <a:rPr lang="en-US" sz="1600" noProof="0" dirty="0">
                          <a:latin typeface="Amasis MT Pro" panose="020405040500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gezin</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Paemel</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Cyriel Buysse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r>
                        <a:rPr lang="en-US" sz="1600" i="1"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651142798"/>
                  </a:ext>
                </a:extLst>
              </a:tr>
              <a:tr h="386095">
                <a:tc>
                  <a:txBody>
                    <a:bodyPr/>
                    <a:lstStyle/>
                    <a:p>
                      <a:pPr algn="l"/>
                      <a:r>
                        <a:rPr lang="en-US" sz="1600" noProof="0" dirty="0">
                          <a:latin typeface="Amasis MT Pro" panose="020405040500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Egidiuslied</a:t>
                      </a:r>
                      <a:r>
                        <a:rPr lang="en-US" sz="1600" kern="1200" noProof="0" dirty="0">
                          <a:solidFill>
                            <a:schemeClr val="dk1"/>
                          </a:solidFill>
                          <a:latin typeface="Amasis MT Pro" panose="02040504050005020304" pitchFamily="18" charset="0"/>
                          <a:ea typeface="+mn-ea"/>
                          <a:cs typeface="+mn-cs"/>
                        </a:rPr>
                        <a:t> – Jan </a:t>
                      </a:r>
                      <a:r>
                        <a:rPr lang="en-US" sz="1600" kern="1200" noProof="0" dirty="0" err="1">
                          <a:solidFill>
                            <a:schemeClr val="dk1"/>
                          </a:solidFill>
                          <a:latin typeface="Amasis MT Pro" panose="02040504050005020304" pitchFamily="18" charset="0"/>
                          <a:ea typeface="+mn-ea"/>
                          <a:cs typeface="+mn-cs"/>
                        </a:rPr>
                        <a:t>Moritoen</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Bint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Ferdinand </a:t>
                      </a:r>
                      <a:r>
                        <a:rPr lang="en-US" sz="1600" i="0" kern="1200" noProof="0" dirty="0" err="1">
                          <a:solidFill>
                            <a:schemeClr val="dk1"/>
                          </a:solidFill>
                          <a:latin typeface="Amasis MT Pro" panose="02040504050005020304" pitchFamily="18" charset="0"/>
                          <a:ea typeface="+mn-ea"/>
                          <a:cs typeface="+mn-cs"/>
                        </a:rPr>
                        <a:t>Bordewijk</a:t>
                      </a:r>
                      <a:r>
                        <a:rPr lang="en-US" sz="1600" i="0" kern="1200" noProof="0" dirty="0">
                          <a:solidFill>
                            <a:schemeClr val="dk1"/>
                          </a:solidFill>
                          <a:latin typeface="Amasis MT Pro" panose="02040504050005020304" pitchFamily="18" charset="0"/>
                          <a:ea typeface="+mn-ea"/>
                          <a:cs typeface="+mn-cs"/>
                        </a:rPr>
                        <a:t>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1528817"/>
                  </a:ext>
                </a:extLst>
              </a:tr>
              <a:tr h="386095">
                <a:tc>
                  <a:txBody>
                    <a:bodyPr/>
                    <a:lstStyle/>
                    <a:p>
                      <a:pPr algn="l"/>
                      <a:r>
                        <a:rPr lang="en-US" sz="1600" noProof="0" dirty="0">
                          <a:latin typeface="Amasis MT Pro" panose="020405040500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Elckerlijc</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Confrontaties</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b="0" i="0" kern="1200" noProof="0" dirty="0">
                          <a:solidFill>
                            <a:schemeClr val="dk1"/>
                          </a:solidFill>
                          <a:effectLst/>
                          <a:latin typeface="Amasis MT Pro" panose="02040504050005020304" pitchFamily="18" charset="0"/>
                          <a:ea typeface="+mn-ea"/>
                          <a:cs typeface="+mn-cs"/>
                        </a:rPr>
                        <a:t>Simone Atangana Bekono</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2058070"/>
                  </a:ext>
                </a:extLst>
              </a:tr>
              <a:tr h="386095">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Wil</a:t>
                      </a:r>
                      <a:r>
                        <a:rPr lang="en-US" sz="1600" kern="1200" noProof="0" dirty="0">
                          <a:solidFill>
                            <a:schemeClr val="dk1"/>
                          </a:solidFill>
                          <a:latin typeface="Amasis MT Pro" panose="02040504050005020304" pitchFamily="18" charset="0"/>
                          <a:ea typeface="+mn-ea"/>
                          <a:cs typeface="+mn-cs"/>
                        </a:rPr>
                        <a:t> – Jeroen </a:t>
                      </a:r>
                      <a:r>
                        <a:rPr lang="en-US" sz="1600" kern="1200" noProof="0" dirty="0" err="1">
                          <a:solidFill>
                            <a:schemeClr val="dk1"/>
                          </a:solidFill>
                          <a:latin typeface="Amasis MT Pro" panose="02040504050005020304" pitchFamily="18" charset="0"/>
                          <a:ea typeface="+mn-ea"/>
                          <a:cs typeface="+mn-cs"/>
                        </a:rPr>
                        <a:t>Olyslaegers</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Fabriekskinderen</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J. J. Cremer</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7221927"/>
                  </a:ext>
                </a:extLst>
              </a:tr>
              <a:tr h="386095">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Lanseloet</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Denemerken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De </a:t>
                      </a:r>
                      <a:r>
                        <a:rPr lang="en-US" sz="1600" i="1" kern="1200" noProof="0" dirty="0" err="1">
                          <a:solidFill>
                            <a:schemeClr val="dk1"/>
                          </a:solidFill>
                          <a:latin typeface="Amasis MT Pro" panose="02040504050005020304" pitchFamily="18" charset="0"/>
                          <a:ea typeface="+mn-ea"/>
                          <a:cs typeface="+mn-cs"/>
                        </a:rPr>
                        <a:t>Aanslag</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Harry </a:t>
                      </a:r>
                      <a:r>
                        <a:rPr lang="en-US" sz="1600" i="0" kern="1200" noProof="0" dirty="0" err="1">
                          <a:solidFill>
                            <a:schemeClr val="dk1"/>
                          </a:solidFill>
                          <a:latin typeface="Amasis MT Pro" panose="02040504050005020304" pitchFamily="18" charset="0"/>
                          <a:ea typeface="+mn-ea"/>
                          <a:cs typeface="+mn-cs"/>
                        </a:rPr>
                        <a:t>Mulisch</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620228"/>
                  </a:ext>
                </a:extLst>
              </a:tr>
              <a:tr h="386095">
                <a:tc>
                  <a:txBody>
                    <a:bodyPr/>
                    <a:lstStyle/>
                    <a:p>
                      <a:pPr algn="l"/>
                      <a:r>
                        <a:rPr lang="en-US" sz="1600" noProof="0" dirty="0">
                          <a:latin typeface="Amasis MT Pro" panose="02040504050005020304" pitchFamily="18"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Multatuli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Joe </a:t>
                      </a:r>
                      <a:r>
                        <a:rPr lang="en-US" sz="1600" i="1" kern="1200" noProof="0" dirty="0" err="1">
                          <a:solidFill>
                            <a:schemeClr val="dk1"/>
                          </a:solidFill>
                          <a:latin typeface="Amasis MT Pro" panose="02040504050005020304" pitchFamily="18" charset="0"/>
                          <a:ea typeface="+mn-ea"/>
                          <a:cs typeface="+mn-cs"/>
                        </a:rPr>
                        <a:t>Speedboot</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Tommy Wieringa</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1054347"/>
                  </a:ext>
                </a:extLst>
              </a:tr>
              <a:tr h="386095">
                <a:tc>
                  <a:txBody>
                    <a:bodyPr/>
                    <a:lstStyle/>
                    <a:p>
                      <a:pPr algn="l"/>
                      <a:r>
                        <a:rPr lang="en-US" sz="1600" noProof="0" dirty="0">
                          <a:latin typeface="Amasis MT Pro" panose="02040504050005020304" pitchFamily="18"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Groenten</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uit</a:t>
                      </a:r>
                      <a:r>
                        <a:rPr lang="en-US" sz="1600" i="1" kern="1200" noProof="0" dirty="0">
                          <a:solidFill>
                            <a:schemeClr val="dk1"/>
                          </a:solidFill>
                          <a:latin typeface="Amasis MT Pro" panose="02040504050005020304" pitchFamily="18" charset="0"/>
                          <a:ea typeface="+mn-ea"/>
                          <a:cs typeface="+mn-cs"/>
                        </a:rPr>
                        <a:t> Balen</a:t>
                      </a:r>
                      <a:r>
                        <a:rPr lang="en-US" sz="1600" kern="1200" noProof="0" dirty="0">
                          <a:solidFill>
                            <a:schemeClr val="dk1"/>
                          </a:solidFill>
                          <a:latin typeface="Amasis MT Pro" panose="02040504050005020304" pitchFamily="18" charset="0"/>
                          <a:ea typeface="+mn-ea"/>
                          <a:cs typeface="+mn-cs"/>
                        </a:rPr>
                        <a:t> – Walter van den Broeck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behouden</a:t>
                      </a:r>
                      <a:r>
                        <a:rPr lang="en-US" sz="1600" i="1" kern="1200" noProof="0" dirty="0">
                          <a:solidFill>
                            <a:schemeClr val="dk1"/>
                          </a:solidFill>
                          <a:latin typeface="Amasis MT Pro" panose="02040504050005020304" pitchFamily="18" charset="0"/>
                          <a:ea typeface="+mn-ea"/>
                          <a:cs typeface="+mn-cs"/>
                        </a:rPr>
                        <a:t> huis </a:t>
                      </a:r>
                      <a:r>
                        <a:rPr lang="en-US" sz="1600" i="0" kern="1200" noProof="0" dirty="0">
                          <a:solidFill>
                            <a:schemeClr val="dk1"/>
                          </a:solidFill>
                          <a:latin typeface="Amasis MT Pro" panose="02040504050005020304" pitchFamily="18" charset="0"/>
                          <a:ea typeface="+mn-ea"/>
                          <a:cs typeface="+mn-cs"/>
                        </a:rPr>
                        <a:t>– W.F. Hermans</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9947573"/>
                  </a:ext>
                </a:extLst>
              </a:tr>
              <a:tr h="386095">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ctr"/>
                      <a:r>
                        <a:rPr lang="en-US" sz="1600" kern="1200" noProof="0" dirty="0">
                          <a:solidFill>
                            <a:schemeClr val="dk1"/>
                          </a:solidFill>
                          <a:latin typeface="Amasis MT Pro" panose="02040504050005020304" pitchFamily="18" charset="0"/>
                          <a:ea typeface="+mn-ea"/>
                          <a:cs typeface="+mn-cs"/>
                        </a:rPr>
                        <a:t>  </a:t>
                      </a:r>
                      <a:r>
                        <a:rPr lang="en-US" sz="1600" i="1" kern="1200" noProof="0" dirty="0">
                          <a:solidFill>
                            <a:schemeClr val="dk1"/>
                          </a:solidFill>
                          <a:latin typeface="Amasis MT Pro" panose="02040504050005020304" pitchFamily="18" charset="0"/>
                          <a:ea typeface="+mn-ea"/>
                          <a:cs typeface="+mn-cs"/>
                        </a:rPr>
                        <a:t>Het smelt</a:t>
                      </a:r>
                      <a:r>
                        <a:rPr lang="en-US" sz="1600" i="0" kern="1200" noProof="0" dirty="0">
                          <a:solidFill>
                            <a:schemeClr val="dk1"/>
                          </a:solidFill>
                          <a:latin typeface="Amasis MT Pro" panose="02040504050005020304" pitchFamily="18" charset="0"/>
                          <a:ea typeface="+mn-ea"/>
                          <a:cs typeface="+mn-cs"/>
                        </a:rPr>
                        <a:t> – Lize Spit</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Dagen van gras </a:t>
                      </a:r>
                      <a:r>
                        <a:rPr lang="en-US" sz="1600" i="0" kern="1200" noProof="0" dirty="0">
                          <a:solidFill>
                            <a:schemeClr val="dk1"/>
                          </a:solidFill>
                          <a:latin typeface="Amasis MT Pro" panose="02040504050005020304" pitchFamily="18" charset="0"/>
                          <a:ea typeface="+mn-ea"/>
                          <a:cs typeface="+mn-cs"/>
                        </a:rPr>
                        <a:t>– Philip Huff</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5249266"/>
                  </a:ext>
                </a:extLst>
              </a:tr>
            </a:tbl>
          </a:graphicData>
        </a:graphic>
      </p:graphicFrame>
    </p:spTree>
    <p:extLst>
      <p:ext uri="{BB962C8B-B14F-4D97-AF65-F5344CB8AC3E}">
        <p14:creationId xmlns:p14="http://schemas.microsoft.com/office/powerpoint/2010/main" val="3938015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A5EB-E140-509F-2B7A-9BBD52E9F4C2}"/>
            </a:ext>
          </a:extLst>
        </p:cNvPr>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0A23EF67-A6AC-0EC9-F084-D127EDF65E77}"/>
              </a:ext>
            </a:extLst>
          </p:cNvPr>
          <p:cNvGraphicFramePr>
            <a:graphicFrameLocks noGrp="1"/>
          </p:cNvGraphicFramePr>
          <p:nvPr>
            <p:extLst>
              <p:ext uri="{D42A27DB-BD31-4B8C-83A1-F6EECF244321}">
                <p14:modId xmlns:p14="http://schemas.microsoft.com/office/powerpoint/2010/main" val="989534997"/>
              </p:ext>
            </p:extLst>
          </p:nvPr>
        </p:nvGraphicFramePr>
        <p:xfrm>
          <a:off x="296451" y="236296"/>
          <a:ext cx="11599099" cy="6324447"/>
        </p:xfrm>
        <a:graphic>
          <a:graphicData uri="http://schemas.openxmlformats.org/drawingml/2006/table">
            <a:tbl>
              <a:tblPr firstRow="1" bandRow="1">
                <a:tableStyleId>{5C22544A-7EE6-4342-B048-85BDC9FD1C3A}</a:tableStyleId>
              </a:tblPr>
              <a:tblGrid>
                <a:gridCol w="510231">
                  <a:extLst>
                    <a:ext uri="{9D8B030D-6E8A-4147-A177-3AD203B41FA5}">
                      <a16:colId xmlns:a16="http://schemas.microsoft.com/office/drawing/2014/main" val="2244984017"/>
                    </a:ext>
                  </a:extLst>
                </a:gridCol>
                <a:gridCol w="4485909">
                  <a:extLst>
                    <a:ext uri="{9D8B030D-6E8A-4147-A177-3AD203B41FA5}">
                      <a16:colId xmlns:a16="http://schemas.microsoft.com/office/drawing/2014/main" val="4283599193"/>
                    </a:ext>
                  </a:extLst>
                </a:gridCol>
                <a:gridCol w="872865">
                  <a:extLst>
                    <a:ext uri="{9D8B030D-6E8A-4147-A177-3AD203B41FA5}">
                      <a16:colId xmlns:a16="http://schemas.microsoft.com/office/drawing/2014/main" val="3212858228"/>
                    </a:ext>
                  </a:extLst>
                </a:gridCol>
                <a:gridCol w="4868983">
                  <a:extLst>
                    <a:ext uri="{9D8B030D-6E8A-4147-A177-3AD203B41FA5}">
                      <a16:colId xmlns:a16="http://schemas.microsoft.com/office/drawing/2014/main" val="621650651"/>
                    </a:ext>
                  </a:extLst>
                </a:gridCol>
                <a:gridCol w="861111">
                  <a:extLst>
                    <a:ext uri="{9D8B030D-6E8A-4147-A177-3AD203B41FA5}">
                      <a16:colId xmlns:a16="http://schemas.microsoft.com/office/drawing/2014/main" val="2266909764"/>
                    </a:ext>
                  </a:extLst>
                </a:gridCol>
              </a:tblGrid>
              <a:tr h="423817">
                <a:tc gridSpan="3">
                  <a:txBody>
                    <a:bodyPr/>
                    <a:lstStyle/>
                    <a:p>
                      <a:pPr algn="ctr"/>
                      <a:r>
                        <a:rPr lang="en-US" sz="1600" noProof="0" dirty="0" err="1">
                          <a:solidFill>
                            <a:sysClr val="windowText" lastClr="000000"/>
                          </a:solidFill>
                          <a:latin typeface="Amasis MT Pro" panose="02040504050005020304" pitchFamily="18" charset="0"/>
                        </a:rPr>
                        <a:t>Vlaamse</a:t>
                      </a:r>
                      <a:r>
                        <a:rPr lang="en-US" sz="1600" noProof="0" dirty="0">
                          <a:solidFill>
                            <a:sysClr val="windowText" lastClr="000000"/>
                          </a:solidFill>
                          <a:latin typeface="Amasis MT Pro" panose="02040504050005020304" pitchFamily="18" charset="0"/>
                        </a:rPr>
                        <a:t> </a:t>
                      </a:r>
                      <a:r>
                        <a:rPr lang="en-US" sz="1600" noProof="0" dirty="0" err="1">
                          <a:solidFill>
                            <a:sysClr val="windowText" lastClr="000000"/>
                          </a:solidFill>
                          <a:latin typeface="Amasis MT Pro" panose="02040504050005020304" pitchFamily="18" charset="0"/>
                        </a:rPr>
                        <a:t>leraren</a:t>
                      </a:r>
                      <a:endParaRPr lang="en-US" sz="1600" noProof="0" dirty="0">
                        <a:solidFill>
                          <a:sysClr val="windowText" lastClr="000000"/>
                        </a:solidFill>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hMerge="1">
                  <a:txBody>
                    <a:bodyPr/>
                    <a:lstStyle/>
                    <a:p>
                      <a:endParaRPr/>
                    </a:p>
                  </a:txBody>
                  <a:tcPr anchor="ctr">
                    <a:solidFill>
                      <a:srgbClr val="F7C280"/>
                    </a:solidFill>
                  </a:tcPr>
                </a:tc>
                <a:tc hMerge="1">
                  <a:txBody>
                    <a:bodyPr/>
                    <a:lstStyle/>
                    <a:p>
                      <a:pPr algn="l"/>
                      <a:endParaRPr lang="nl-BE" dirty="0">
                        <a:latin typeface="Amasis MT Pro" panose="02040504050005020304" pitchFamily="18" charset="0"/>
                      </a:endParaRPr>
                    </a:p>
                  </a:txBody>
                  <a:tcPr anchor="ctr">
                    <a:solidFill>
                      <a:srgbClr val="F7C280"/>
                    </a:solidFill>
                  </a:tcPr>
                </a:tc>
                <a:tc gridSpan="2">
                  <a:txBody>
                    <a:bodyPr/>
                    <a:lstStyle/>
                    <a:p>
                      <a:pPr algn="ctr"/>
                      <a:r>
                        <a:rPr lang="en-US" sz="1600" noProof="0" dirty="0" err="1">
                          <a:solidFill>
                            <a:sysClr val="windowText" lastClr="000000"/>
                          </a:solidFill>
                          <a:latin typeface="Amasis MT Pro" panose="02040504050005020304" pitchFamily="18" charset="0"/>
                        </a:rPr>
                        <a:t>Nederlandse</a:t>
                      </a:r>
                      <a:r>
                        <a:rPr lang="en-US" sz="1600" noProof="0" dirty="0">
                          <a:solidFill>
                            <a:sysClr val="windowText" lastClr="000000"/>
                          </a:solidFill>
                          <a:latin typeface="Amasis MT Pro" panose="02040504050005020304" pitchFamily="18" charset="0"/>
                        </a:rPr>
                        <a:t> </a:t>
                      </a:r>
                      <a:r>
                        <a:rPr lang="en-US" sz="1600" noProof="0" dirty="0" err="1">
                          <a:solidFill>
                            <a:sysClr val="windowText" lastClr="000000"/>
                          </a:solidFill>
                          <a:latin typeface="Amasis MT Pro" panose="02040504050005020304" pitchFamily="18" charset="0"/>
                        </a:rPr>
                        <a:t>leraren</a:t>
                      </a:r>
                      <a:endParaRPr lang="en-US" sz="1600" noProof="0" dirty="0">
                        <a:solidFill>
                          <a:sysClr val="windowText" lastClr="000000"/>
                        </a:solidFill>
                        <a:latin typeface="Amasis MT Pro" panose="020405040500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hMerge="1">
                  <a:txBody>
                    <a:bodyPr/>
                    <a:lstStyle/>
                    <a:p>
                      <a:pPr algn="l"/>
                      <a:endParaRPr lang="nl-BE" dirty="0">
                        <a:latin typeface="Amasis MT Pro" panose="02040504050005020304" pitchFamily="18" charset="0"/>
                      </a:endParaRPr>
                    </a:p>
                  </a:txBody>
                  <a:tcPr anchor="ctr">
                    <a:solidFill>
                      <a:srgbClr val="F7C280"/>
                    </a:solidFill>
                  </a:tcPr>
                </a:tc>
                <a:extLst>
                  <a:ext uri="{0D108BD9-81ED-4DB2-BD59-A6C34878D82A}">
                    <a16:rowId xmlns:a16="http://schemas.microsoft.com/office/drawing/2014/main" val="678180890"/>
                  </a:ext>
                </a:extLst>
              </a:tr>
              <a:tr h="386095">
                <a:tc>
                  <a:txBody>
                    <a:bodyPr/>
                    <a:lstStyle/>
                    <a:p>
                      <a:pPr algn="l"/>
                      <a:r>
                        <a:rPr lang="en-US" sz="1600" noProof="0" dirty="0">
                          <a:latin typeface="Amasis MT Pro" panose="0204050405000502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marL="0" indent="0" algn="l">
                        <a:tabLst/>
                      </a:pPr>
                      <a:r>
                        <a:rPr lang="en-US" sz="1600" i="1" noProof="0" dirty="0">
                          <a:latin typeface="Amasis MT Pro" panose="02040504050005020304" pitchFamily="18" charset="0"/>
                        </a:rPr>
                        <a:t>Van den Vos Reynaerde </a:t>
                      </a:r>
                      <a:r>
                        <a:rPr lang="en-US" sz="1600" noProof="0" dirty="0">
                          <a:latin typeface="Amasis MT Pro" panose="02040504050005020304" pitchFamily="18" charset="0"/>
                        </a:rPr>
                        <a:t>– Willem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112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marL="266700" indent="-266700" algn="l" fontAlgn="b"/>
                      <a:r>
                        <a:rPr lang="en-US" sz="1600" i="1" kern="1200" noProof="0" dirty="0">
                          <a:solidFill>
                            <a:schemeClr val="dk1"/>
                          </a:solidFill>
                          <a:latin typeface="Amasis MT Pro" panose="02040504050005020304" pitchFamily="18" charset="0"/>
                          <a:ea typeface="+mn-ea"/>
                          <a:cs typeface="+mn-cs"/>
                        </a:rPr>
                        <a:t>    Van den </a:t>
                      </a:r>
                      <a:r>
                        <a:rPr lang="en-US" sz="1600" i="1" kern="1200" noProof="0" dirty="0" err="1">
                          <a:solidFill>
                            <a:schemeClr val="dk1"/>
                          </a:solidFill>
                          <a:latin typeface="Amasis MT Pro" panose="02040504050005020304" pitchFamily="18" charset="0"/>
                          <a:ea typeface="+mn-ea"/>
                          <a:cs typeface="+mn-cs"/>
                        </a:rPr>
                        <a:t>vos</a:t>
                      </a:r>
                      <a:r>
                        <a:rPr lang="en-US" sz="1600" i="1" kern="1200" noProof="0" dirty="0">
                          <a:solidFill>
                            <a:schemeClr val="dk1"/>
                          </a:solidFill>
                          <a:latin typeface="Amasis MT Pro" panose="02040504050005020304" pitchFamily="18" charset="0"/>
                          <a:ea typeface="+mn-ea"/>
                          <a:cs typeface="+mn-cs"/>
                        </a:rPr>
                        <a:t> Reynaerde – </a:t>
                      </a:r>
                      <a:r>
                        <a:rPr lang="en-US" sz="1600" i="0" kern="1200" noProof="0" dirty="0">
                          <a:solidFill>
                            <a:schemeClr val="dk1"/>
                          </a:solidFill>
                          <a:latin typeface="Amasis MT Pro" panose="02040504050005020304" pitchFamily="18" charset="0"/>
                          <a:ea typeface="+mn-ea"/>
                          <a:cs typeface="+mn-cs"/>
                        </a:rPr>
                        <a:t>Willem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972068233"/>
                  </a:ext>
                </a:extLst>
              </a:tr>
              <a:tr h="386095">
                <a:tc>
                  <a:txBody>
                    <a:bodyPr/>
                    <a:lstStyle/>
                    <a:p>
                      <a:pPr algn="l"/>
                      <a:r>
                        <a:rPr lang="en-US" sz="1600" noProof="0" dirty="0">
                          <a:latin typeface="Amasis MT Pro" panose="0204050405000502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Karel en de Elegast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104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Multatuli</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099589637"/>
                  </a:ext>
                </a:extLst>
              </a:tr>
              <a:tr h="386095">
                <a:tc>
                  <a:txBody>
                    <a:bodyPr/>
                    <a:lstStyle/>
                    <a:p>
                      <a:pPr algn="l"/>
                      <a:r>
                        <a:rPr lang="en-US" sz="1600" noProof="0" dirty="0">
                          <a:latin typeface="Amasis MT Pro" panose="020405040500050203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Roman van </a:t>
                      </a:r>
                      <a:r>
                        <a:rPr lang="en-US" sz="1600" i="1" kern="1200" noProof="0" dirty="0" err="1">
                          <a:solidFill>
                            <a:schemeClr val="dk1"/>
                          </a:solidFill>
                          <a:latin typeface="Amasis MT Pro" panose="02040504050005020304" pitchFamily="18" charset="0"/>
                          <a:ea typeface="+mn-ea"/>
                          <a:cs typeface="+mn-cs"/>
                        </a:rPr>
                        <a:t>Walewein</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i="0" kern="1200" noProof="0" dirty="0" err="1">
                          <a:solidFill>
                            <a:schemeClr val="dk1"/>
                          </a:solidFill>
                          <a:latin typeface="Amasis MT Pro" panose="02040504050005020304" pitchFamily="18" charset="0"/>
                          <a:ea typeface="+mn-ea"/>
                          <a:cs typeface="+mn-cs"/>
                        </a:rPr>
                        <a:t>Pennic</a:t>
                      </a:r>
                      <a:r>
                        <a:rPr lang="en-US" sz="1600" i="0" kern="1200" noProof="0" dirty="0">
                          <a:solidFill>
                            <a:schemeClr val="dk1"/>
                          </a:solidFill>
                          <a:latin typeface="Amasis MT Pro" panose="02040504050005020304" pitchFamily="18" charset="0"/>
                          <a:ea typeface="+mn-ea"/>
                          <a:cs typeface="+mn-cs"/>
                        </a:rPr>
                        <a:t> and </a:t>
                      </a:r>
                      <a:r>
                        <a:rPr lang="en-US" sz="1600" i="0" kern="1200" noProof="0" dirty="0" err="1">
                          <a:solidFill>
                            <a:schemeClr val="dk1"/>
                          </a:solidFill>
                          <a:latin typeface="Amasis MT Pro" panose="02040504050005020304" pitchFamily="18" charset="0"/>
                          <a:ea typeface="+mn-ea"/>
                          <a:cs typeface="+mn-cs"/>
                        </a:rPr>
                        <a:t>Vostaert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Karel en de Elegast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824231678"/>
                  </a:ext>
                </a:extLst>
              </a:tr>
              <a:tr h="386095">
                <a:tc>
                  <a:txBody>
                    <a:bodyPr/>
                    <a:lstStyle/>
                    <a:p>
                      <a:pPr algn="l"/>
                      <a:r>
                        <a:rPr lang="en-US" sz="1600" noProof="0" dirty="0">
                          <a:latin typeface="Amasis MT Pro" panose="020405040500050203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Warenar</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P.C. Hooft</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7536858"/>
                  </a:ext>
                </a:extLst>
              </a:tr>
              <a:tr h="386095">
                <a:tc>
                  <a:txBody>
                    <a:bodyPr/>
                    <a:lstStyle/>
                    <a:p>
                      <a:pPr algn="l"/>
                      <a:r>
                        <a:rPr lang="en-US" sz="1600" noProof="0" dirty="0">
                          <a:latin typeface="Amasis MT Pro" panose="020405040500050203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Beatrijs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4154928609"/>
                  </a:ext>
                </a:extLst>
              </a:tr>
              <a:tr h="386095">
                <a:tc>
                  <a:txBody>
                    <a:bodyPr/>
                    <a:lstStyle/>
                    <a:p>
                      <a:pPr algn="l"/>
                      <a:r>
                        <a:rPr lang="en-US" sz="1600" noProof="0" dirty="0">
                          <a:latin typeface="Amasis MT Pro" panose="0204050405000502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Bezette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stad</a:t>
                      </a:r>
                      <a:r>
                        <a:rPr lang="en-US" sz="1600" i="0" kern="1200" noProof="0" dirty="0">
                          <a:solidFill>
                            <a:schemeClr val="dk1"/>
                          </a:solidFill>
                          <a:latin typeface="Amasis MT Pro" panose="02040504050005020304" pitchFamily="18" charset="0"/>
                          <a:ea typeface="+mn-ea"/>
                          <a:cs typeface="+mn-cs"/>
                        </a:rPr>
                        <a:t> – Paul van </a:t>
                      </a:r>
                      <a:r>
                        <a:rPr lang="en-US" sz="1600" i="0" kern="1200" noProof="0" dirty="0" err="1">
                          <a:solidFill>
                            <a:schemeClr val="dk1"/>
                          </a:solidFill>
                          <a:latin typeface="Amasis MT Pro" panose="02040504050005020304" pitchFamily="18" charset="0"/>
                          <a:ea typeface="+mn-ea"/>
                          <a:cs typeface="+mn-cs"/>
                        </a:rPr>
                        <a:t>Ostaijen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Historie</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mejuffrouw</a:t>
                      </a:r>
                      <a:r>
                        <a:rPr lang="en-US" sz="1600" i="1" kern="1200" noProof="0" dirty="0">
                          <a:solidFill>
                            <a:schemeClr val="dk1"/>
                          </a:solidFill>
                          <a:latin typeface="Amasis MT Pro" panose="02040504050005020304" pitchFamily="18" charset="0"/>
                          <a:ea typeface="+mn-ea"/>
                          <a:cs typeface="+mn-cs"/>
                        </a:rPr>
                        <a:t> Sara </a:t>
                      </a:r>
                      <a:r>
                        <a:rPr lang="en-US" sz="1600" i="1" kern="1200" noProof="0" dirty="0" err="1">
                          <a:solidFill>
                            <a:schemeClr val="dk1"/>
                          </a:solidFill>
                          <a:latin typeface="Amasis MT Pro" panose="02040504050005020304" pitchFamily="18" charset="0"/>
                          <a:ea typeface="+mn-ea"/>
                          <a:cs typeface="+mn-cs"/>
                        </a:rPr>
                        <a:t>Burgerhart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Betje  </a:t>
                      </a:r>
                    </a:p>
                    <a:p>
                      <a:pPr algn="l" fontAlgn="b"/>
                      <a:r>
                        <a:rPr lang="en-US" sz="1600" i="0" kern="1200" noProof="0" dirty="0">
                          <a:solidFill>
                            <a:schemeClr val="dk1"/>
                          </a:solidFill>
                          <a:latin typeface="Amasis MT Pro" panose="02040504050005020304" pitchFamily="18" charset="0"/>
                          <a:ea typeface="+mn-ea"/>
                          <a:cs typeface="+mn-cs"/>
                        </a:rPr>
                        <a:t>    Wolff &amp; Aagje Deken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00317308"/>
                  </a:ext>
                </a:extLst>
              </a:tr>
              <a:tr h="386095">
                <a:tc>
                  <a:txBody>
                    <a:bodyPr/>
                    <a:lstStyle/>
                    <a:p>
                      <a:pPr algn="l"/>
                      <a:r>
                        <a:rPr lang="en-US" sz="1600" noProof="0" dirty="0">
                          <a:latin typeface="Amasis MT Pro" panose="02040504050005020304" pitchFamily="18"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Geswinde</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Grijsaert</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P.C. Hooft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Reize</a:t>
                      </a:r>
                      <a:r>
                        <a:rPr lang="en-US" sz="1600" i="1" kern="1200" noProof="0" dirty="0">
                          <a:solidFill>
                            <a:schemeClr val="dk1"/>
                          </a:solidFill>
                          <a:latin typeface="Amasis MT Pro" panose="02040504050005020304" pitchFamily="18" charset="0"/>
                          <a:ea typeface="+mn-ea"/>
                          <a:cs typeface="+mn-cs"/>
                        </a:rPr>
                        <a:t> door het </a:t>
                      </a:r>
                      <a:r>
                        <a:rPr lang="en-US" sz="1600" i="1" kern="1200" noProof="0" dirty="0" err="1">
                          <a:solidFill>
                            <a:schemeClr val="dk1"/>
                          </a:solidFill>
                          <a:latin typeface="Amasis MT Pro" panose="02040504050005020304" pitchFamily="18" charset="0"/>
                          <a:ea typeface="+mn-ea"/>
                          <a:cs typeface="+mn-cs"/>
                        </a:rPr>
                        <a:t>Aapenland</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Gerrit Paape</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467274"/>
                  </a:ext>
                </a:extLst>
              </a:tr>
              <a:tr h="386095">
                <a:tc>
                  <a:txBody>
                    <a:bodyPr/>
                    <a:lstStyle/>
                    <a:p>
                      <a:pPr algn="l"/>
                      <a:r>
                        <a:rPr lang="en-US" sz="1600" noProof="0" dirty="0">
                          <a:latin typeface="Amasis MT Pro" panose="0204050405000502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gezin</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Paemel</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Cyriel Buysse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Mariken van </a:t>
                      </a:r>
                      <a:r>
                        <a:rPr lang="en-US" sz="1600" i="1" kern="1200" noProof="0" dirty="0" err="1">
                          <a:solidFill>
                            <a:schemeClr val="dk1"/>
                          </a:solidFill>
                          <a:latin typeface="Amasis MT Pro" panose="02040504050005020304" pitchFamily="18" charset="0"/>
                          <a:ea typeface="+mn-ea"/>
                          <a:cs typeface="+mn-cs"/>
                        </a:rPr>
                        <a:t>Nieumeghen</a:t>
                      </a:r>
                      <a:r>
                        <a:rPr lang="en-US" sz="1600" i="1"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651142798"/>
                  </a:ext>
                </a:extLst>
              </a:tr>
              <a:tr h="386095">
                <a:tc>
                  <a:txBody>
                    <a:bodyPr/>
                    <a:lstStyle/>
                    <a:p>
                      <a:pPr algn="l"/>
                      <a:r>
                        <a:rPr lang="en-US" sz="1600" noProof="0" dirty="0">
                          <a:latin typeface="Amasis MT Pro" panose="020405040500050203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Egidiuslied</a:t>
                      </a:r>
                      <a:r>
                        <a:rPr lang="en-US" sz="1600" kern="1200" noProof="0" dirty="0">
                          <a:solidFill>
                            <a:schemeClr val="dk1"/>
                          </a:solidFill>
                          <a:latin typeface="Amasis MT Pro" panose="02040504050005020304" pitchFamily="18" charset="0"/>
                          <a:ea typeface="+mn-ea"/>
                          <a:cs typeface="+mn-cs"/>
                        </a:rPr>
                        <a:t> – Jan </a:t>
                      </a:r>
                      <a:r>
                        <a:rPr lang="en-US" sz="1600" kern="1200" noProof="0" dirty="0" err="1">
                          <a:solidFill>
                            <a:schemeClr val="dk1"/>
                          </a:solidFill>
                          <a:latin typeface="Amasis MT Pro" panose="02040504050005020304" pitchFamily="18" charset="0"/>
                          <a:ea typeface="+mn-ea"/>
                          <a:cs typeface="+mn-cs"/>
                        </a:rPr>
                        <a:t>Moritoen</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Bint</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Ferdinand </a:t>
                      </a:r>
                      <a:r>
                        <a:rPr lang="en-US" sz="1600" i="0" kern="1200" noProof="0" dirty="0" err="1">
                          <a:solidFill>
                            <a:schemeClr val="dk1"/>
                          </a:solidFill>
                          <a:latin typeface="Amasis MT Pro" panose="02040504050005020304" pitchFamily="18" charset="0"/>
                          <a:ea typeface="+mn-ea"/>
                          <a:cs typeface="+mn-cs"/>
                        </a:rPr>
                        <a:t>Bordewijk</a:t>
                      </a:r>
                      <a:r>
                        <a:rPr lang="en-US" sz="1600" i="0" kern="1200" noProof="0" dirty="0">
                          <a:solidFill>
                            <a:schemeClr val="dk1"/>
                          </a:solidFill>
                          <a:latin typeface="Amasis MT Pro" panose="02040504050005020304" pitchFamily="18" charset="0"/>
                          <a:ea typeface="+mn-ea"/>
                          <a:cs typeface="+mn-cs"/>
                        </a:rPr>
                        <a:t> </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1528817"/>
                  </a:ext>
                </a:extLst>
              </a:tr>
              <a:tr h="386095">
                <a:tc>
                  <a:txBody>
                    <a:bodyPr/>
                    <a:lstStyle/>
                    <a:p>
                      <a:pPr algn="l"/>
                      <a:r>
                        <a:rPr lang="en-US" sz="1600" noProof="0" dirty="0">
                          <a:latin typeface="Amasis MT Pro" panose="020405040500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Elckerlijc</a:t>
                      </a:r>
                      <a:r>
                        <a:rPr lang="en-US" sz="1600" kern="1200" noProof="0" dirty="0">
                          <a:solidFill>
                            <a:schemeClr val="dk1"/>
                          </a:solidFill>
                          <a:latin typeface="Amasis MT Pro" panose="02040504050005020304" pitchFamily="18" charset="0"/>
                          <a:ea typeface="+mn-ea"/>
                          <a:cs typeface="+mn-cs"/>
                        </a:rPr>
                        <a:t> </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Confrontaties</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a:t>
                      </a:r>
                      <a:r>
                        <a:rPr lang="en-US" sz="1600" b="0" i="0" kern="1200" noProof="0" dirty="0">
                          <a:solidFill>
                            <a:schemeClr val="dk1"/>
                          </a:solidFill>
                          <a:effectLst/>
                          <a:latin typeface="Amasis MT Pro" panose="02040504050005020304" pitchFamily="18" charset="0"/>
                          <a:ea typeface="+mn-ea"/>
                          <a:cs typeface="+mn-cs"/>
                        </a:rPr>
                        <a:t>Simone Atangana Bekono</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2058070"/>
                  </a:ext>
                </a:extLst>
              </a:tr>
              <a:tr h="386095">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Wil</a:t>
                      </a:r>
                      <a:r>
                        <a:rPr lang="en-US" sz="1600" kern="1200" noProof="0" dirty="0">
                          <a:solidFill>
                            <a:schemeClr val="dk1"/>
                          </a:solidFill>
                          <a:latin typeface="Amasis MT Pro" panose="02040504050005020304" pitchFamily="18" charset="0"/>
                          <a:ea typeface="+mn-ea"/>
                          <a:cs typeface="+mn-cs"/>
                        </a:rPr>
                        <a:t> – Jeroen </a:t>
                      </a:r>
                      <a:r>
                        <a:rPr lang="en-US" sz="1600" kern="1200" noProof="0" dirty="0" err="1">
                          <a:solidFill>
                            <a:schemeClr val="dk1"/>
                          </a:solidFill>
                          <a:latin typeface="Amasis MT Pro" panose="02040504050005020304" pitchFamily="18" charset="0"/>
                          <a:ea typeface="+mn-ea"/>
                          <a:cs typeface="+mn-cs"/>
                        </a:rPr>
                        <a:t>Olyslaegers</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Fabriekskinderen</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J. J. Cremer</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7221927"/>
                  </a:ext>
                </a:extLst>
              </a:tr>
              <a:tr h="386095">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Lanseloet</a:t>
                      </a:r>
                      <a:r>
                        <a:rPr lang="en-US" sz="1600" i="1" kern="1200" noProof="0" dirty="0">
                          <a:solidFill>
                            <a:schemeClr val="dk1"/>
                          </a:solidFill>
                          <a:latin typeface="Amasis MT Pro" panose="02040504050005020304" pitchFamily="18" charset="0"/>
                          <a:ea typeface="+mn-ea"/>
                          <a:cs typeface="+mn-cs"/>
                        </a:rPr>
                        <a:t> van </a:t>
                      </a:r>
                      <a:r>
                        <a:rPr lang="en-US" sz="1600" i="1" kern="1200" noProof="0" dirty="0" err="1">
                          <a:solidFill>
                            <a:schemeClr val="dk1"/>
                          </a:solidFill>
                          <a:latin typeface="Amasis MT Pro" panose="02040504050005020304" pitchFamily="18" charset="0"/>
                          <a:ea typeface="+mn-ea"/>
                          <a:cs typeface="+mn-cs"/>
                        </a:rPr>
                        <a:t>Denemerken</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De </a:t>
                      </a:r>
                      <a:r>
                        <a:rPr lang="en-US" sz="1600" i="1" kern="1200" noProof="0" dirty="0" err="1">
                          <a:solidFill>
                            <a:schemeClr val="dk1"/>
                          </a:solidFill>
                          <a:latin typeface="Amasis MT Pro" panose="02040504050005020304" pitchFamily="18" charset="0"/>
                          <a:ea typeface="+mn-ea"/>
                          <a:cs typeface="+mn-cs"/>
                        </a:rPr>
                        <a:t>Aanslag</a:t>
                      </a:r>
                      <a:r>
                        <a:rPr lang="en-US" sz="1600" i="1" kern="1200" noProof="0" dirty="0">
                          <a:solidFill>
                            <a:schemeClr val="dk1"/>
                          </a:solidFill>
                          <a:latin typeface="Amasis MT Pro" panose="02040504050005020304" pitchFamily="18" charset="0"/>
                          <a:ea typeface="+mn-ea"/>
                          <a:cs typeface="+mn-cs"/>
                        </a:rPr>
                        <a:t> – </a:t>
                      </a:r>
                      <a:r>
                        <a:rPr lang="en-US" sz="1600" i="0" kern="1200" noProof="0" dirty="0">
                          <a:solidFill>
                            <a:schemeClr val="dk1"/>
                          </a:solidFill>
                          <a:latin typeface="Amasis MT Pro" panose="02040504050005020304" pitchFamily="18" charset="0"/>
                          <a:ea typeface="+mn-ea"/>
                          <a:cs typeface="+mn-cs"/>
                        </a:rPr>
                        <a:t>Harry </a:t>
                      </a:r>
                      <a:r>
                        <a:rPr lang="en-US" sz="1600" i="0" kern="1200" noProof="0" dirty="0" err="1">
                          <a:solidFill>
                            <a:schemeClr val="dk1"/>
                          </a:solidFill>
                          <a:latin typeface="Amasis MT Pro" panose="02040504050005020304" pitchFamily="18" charset="0"/>
                          <a:ea typeface="+mn-ea"/>
                          <a:cs typeface="+mn-cs"/>
                        </a:rPr>
                        <a:t>Mulisch</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620228"/>
                  </a:ext>
                </a:extLst>
              </a:tr>
              <a:tr h="386095">
                <a:tc>
                  <a:txBody>
                    <a:bodyPr/>
                    <a:lstStyle/>
                    <a:p>
                      <a:pPr algn="l"/>
                      <a:r>
                        <a:rPr lang="en-US" sz="1600" noProof="0" dirty="0">
                          <a:latin typeface="Amasis MT Pro" panose="02040504050005020304" pitchFamily="18"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Max </a:t>
                      </a:r>
                      <a:r>
                        <a:rPr lang="en-US" sz="1600" i="1" kern="1200" noProof="0" dirty="0" err="1">
                          <a:solidFill>
                            <a:schemeClr val="dk1"/>
                          </a:solidFill>
                          <a:latin typeface="Amasis MT Pro" panose="02040504050005020304" pitchFamily="18" charset="0"/>
                          <a:ea typeface="+mn-ea"/>
                          <a:cs typeface="+mn-cs"/>
                        </a:rPr>
                        <a:t>Havelaar</a:t>
                      </a:r>
                      <a:r>
                        <a:rPr lang="en-US" sz="1600" i="1" kern="1200" noProof="0" dirty="0">
                          <a:solidFill>
                            <a:schemeClr val="dk1"/>
                          </a:solidFill>
                          <a:latin typeface="Amasis MT Pro" panose="02040504050005020304" pitchFamily="18" charset="0"/>
                          <a:ea typeface="+mn-ea"/>
                          <a:cs typeface="+mn-cs"/>
                        </a:rPr>
                        <a:t> </a:t>
                      </a:r>
                      <a:r>
                        <a:rPr lang="en-US" sz="1600" kern="1200" noProof="0" dirty="0">
                          <a:solidFill>
                            <a:schemeClr val="dk1"/>
                          </a:solidFill>
                          <a:latin typeface="Amasis MT Pro" panose="02040504050005020304" pitchFamily="18" charset="0"/>
                          <a:ea typeface="+mn-ea"/>
                          <a:cs typeface="+mn-cs"/>
                        </a:rPr>
                        <a:t>– Multatuli</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a:r>
                        <a:rPr lang="en-US" sz="1600" noProof="0" dirty="0">
                          <a:latin typeface="Amasis MT Pro" panose="02040504050005020304" pitchFamily="18"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Joe </a:t>
                      </a:r>
                      <a:r>
                        <a:rPr lang="en-US" sz="1600" i="1" kern="1200" noProof="0" dirty="0" err="1">
                          <a:solidFill>
                            <a:schemeClr val="dk1"/>
                          </a:solidFill>
                          <a:latin typeface="Amasis MT Pro" panose="02040504050005020304" pitchFamily="18" charset="0"/>
                          <a:ea typeface="+mn-ea"/>
                          <a:cs typeface="+mn-cs"/>
                        </a:rPr>
                        <a:t>Speedboot</a:t>
                      </a:r>
                      <a:r>
                        <a:rPr lang="en-US" sz="1600" i="1" kern="1200" noProof="0" dirty="0">
                          <a:solidFill>
                            <a:schemeClr val="dk1"/>
                          </a:solidFill>
                          <a:latin typeface="Amasis MT Pro" panose="02040504050005020304" pitchFamily="18" charset="0"/>
                          <a:ea typeface="+mn-ea"/>
                          <a:cs typeface="+mn-cs"/>
                        </a:rPr>
                        <a:t> </a:t>
                      </a:r>
                      <a:r>
                        <a:rPr lang="en-US" sz="1600" i="0" kern="1200" noProof="0" dirty="0">
                          <a:solidFill>
                            <a:schemeClr val="dk1"/>
                          </a:solidFill>
                          <a:latin typeface="Amasis MT Pro" panose="02040504050005020304" pitchFamily="18" charset="0"/>
                          <a:ea typeface="+mn-ea"/>
                          <a:cs typeface="+mn-cs"/>
                        </a:rPr>
                        <a:t>– Tommy Wieringa</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1054347"/>
                  </a:ext>
                </a:extLst>
              </a:tr>
              <a:tr h="386095">
                <a:tc>
                  <a:txBody>
                    <a:bodyPr/>
                    <a:lstStyle/>
                    <a:p>
                      <a:pPr algn="l"/>
                      <a:r>
                        <a:rPr lang="en-US" sz="1600" noProof="0" dirty="0">
                          <a:latin typeface="Amasis MT Pro" panose="02040504050005020304" pitchFamily="18"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Groenten</a:t>
                      </a:r>
                      <a:r>
                        <a:rPr lang="en-US" sz="1600" i="1" kern="1200" noProof="0" dirty="0">
                          <a:solidFill>
                            <a:schemeClr val="dk1"/>
                          </a:solidFill>
                          <a:latin typeface="Amasis MT Pro" panose="02040504050005020304" pitchFamily="18" charset="0"/>
                          <a:ea typeface="+mn-ea"/>
                          <a:cs typeface="+mn-cs"/>
                        </a:rPr>
                        <a:t> </a:t>
                      </a:r>
                      <a:r>
                        <a:rPr lang="en-US" sz="1600" i="1" kern="1200" noProof="0" dirty="0" err="1">
                          <a:solidFill>
                            <a:schemeClr val="dk1"/>
                          </a:solidFill>
                          <a:latin typeface="Amasis MT Pro" panose="02040504050005020304" pitchFamily="18" charset="0"/>
                          <a:ea typeface="+mn-ea"/>
                          <a:cs typeface="+mn-cs"/>
                        </a:rPr>
                        <a:t>uit</a:t>
                      </a:r>
                      <a:r>
                        <a:rPr lang="en-US" sz="1600" i="1" kern="1200" noProof="0" dirty="0">
                          <a:solidFill>
                            <a:schemeClr val="dk1"/>
                          </a:solidFill>
                          <a:latin typeface="Amasis MT Pro" panose="02040504050005020304" pitchFamily="18" charset="0"/>
                          <a:ea typeface="+mn-ea"/>
                          <a:cs typeface="+mn-cs"/>
                        </a:rPr>
                        <a:t> Balen</a:t>
                      </a:r>
                      <a:r>
                        <a:rPr lang="en-US" sz="1600" kern="1200" noProof="0" dirty="0">
                          <a:solidFill>
                            <a:schemeClr val="dk1"/>
                          </a:solidFill>
                          <a:latin typeface="Amasis MT Pro" panose="02040504050005020304" pitchFamily="18" charset="0"/>
                          <a:ea typeface="+mn-ea"/>
                          <a:cs typeface="+mn-cs"/>
                        </a:rPr>
                        <a:t> – Walter van den Broeck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Het </a:t>
                      </a:r>
                      <a:r>
                        <a:rPr lang="en-US" sz="1600" i="1" kern="1200" noProof="0" dirty="0" err="1">
                          <a:solidFill>
                            <a:schemeClr val="dk1"/>
                          </a:solidFill>
                          <a:latin typeface="Amasis MT Pro" panose="02040504050005020304" pitchFamily="18" charset="0"/>
                          <a:ea typeface="+mn-ea"/>
                          <a:cs typeface="+mn-cs"/>
                        </a:rPr>
                        <a:t>behouden</a:t>
                      </a:r>
                      <a:r>
                        <a:rPr lang="en-US" sz="1600" i="1" kern="1200" noProof="0" dirty="0">
                          <a:solidFill>
                            <a:schemeClr val="dk1"/>
                          </a:solidFill>
                          <a:latin typeface="Amasis MT Pro" panose="02040504050005020304" pitchFamily="18" charset="0"/>
                          <a:ea typeface="+mn-ea"/>
                          <a:cs typeface="+mn-cs"/>
                        </a:rPr>
                        <a:t> huis </a:t>
                      </a:r>
                      <a:r>
                        <a:rPr lang="en-US" sz="1600" i="0" kern="1200" noProof="0" dirty="0">
                          <a:solidFill>
                            <a:schemeClr val="dk1"/>
                          </a:solidFill>
                          <a:latin typeface="Amasis MT Pro" panose="02040504050005020304" pitchFamily="18" charset="0"/>
                          <a:ea typeface="+mn-ea"/>
                          <a:cs typeface="+mn-cs"/>
                        </a:rPr>
                        <a:t>– W.F. Hermans</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9947573"/>
                  </a:ext>
                </a:extLst>
              </a:tr>
              <a:tr h="386095">
                <a:tc>
                  <a:txBody>
                    <a:bodyPr/>
                    <a:lstStyle/>
                    <a:p>
                      <a:pPr algn="l"/>
                      <a:r>
                        <a:rPr lang="en-US" sz="1600" noProof="0" dirty="0">
                          <a:latin typeface="Amasis MT Pro" panose="02040504050005020304" pitchFamily="18"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ctr"/>
                      <a:r>
                        <a:rPr lang="en-US" sz="1600" kern="1200" noProof="0" dirty="0">
                          <a:solidFill>
                            <a:schemeClr val="dk1"/>
                          </a:solidFill>
                          <a:latin typeface="Amasis MT Pro" panose="02040504050005020304" pitchFamily="18" charset="0"/>
                          <a:ea typeface="+mn-ea"/>
                          <a:cs typeface="+mn-cs"/>
                        </a:rPr>
                        <a:t>  </a:t>
                      </a:r>
                      <a:r>
                        <a:rPr lang="en-US" sz="1600" i="1" kern="1200" noProof="0" dirty="0">
                          <a:solidFill>
                            <a:schemeClr val="dk1"/>
                          </a:solidFill>
                          <a:latin typeface="Amasis MT Pro" panose="02040504050005020304" pitchFamily="18" charset="0"/>
                          <a:ea typeface="+mn-ea"/>
                          <a:cs typeface="+mn-cs"/>
                        </a:rPr>
                        <a:t>Het smelt</a:t>
                      </a:r>
                      <a:r>
                        <a:rPr lang="en-US" sz="1600" i="0" kern="1200" noProof="0" dirty="0">
                          <a:solidFill>
                            <a:schemeClr val="dk1"/>
                          </a:solidFill>
                          <a:latin typeface="Amasis MT Pro" panose="02040504050005020304" pitchFamily="18" charset="0"/>
                          <a:ea typeface="+mn-ea"/>
                          <a:cs typeface="+mn-cs"/>
                        </a:rPr>
                        <a:t> – Lize Spit</a:t>
                      </a:r>
                      <a:endParaRPr lang="en-US" sz="1600"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600" i="1" kern="1200" noProof="0" dirty="0">
                          <a:solidFill>
                            <a:schemeClr val="dk1"/>
                          </a:solidFill>
                          <a:latin typeface="Amasis MT Pro" panose="02040504050005020304" pitchFamily="18" charset="0"/>
                          <a:ea typeface="+mn-ea"/>
                          <a:cs typeface="+mn-cs"/>
                        </a:rPr>
                        <a:t>    Dagen van gras </a:t>
                      </a:r>
                      <a:r>
                        <a:rPr lang="en-US" sz="1600" i="0" kern="1200" noProof="0" dirty="0">
                          <a:solidFill>
                            <a:schemeClr val="dk1"/>
                          </a:solidFill>
                          <a:latin typeface="Amasis MT Pro" panose="02040504050005020304" pitchFamily="18" charset="0"/>
                          <a:ea typeface="+mn-ea"/>
                          <a:cs typeface="+mn-cs"/>
                        </a:rPr>
                        <a:t>– Philip Huff</a:t>
                      </a:r>
                      <a:endParaRPr lang="en-US" sz="1600" i="1" kern="1200" noProof="0" dirty="0">
                        <a:solidFill>
                          <a:schemeClr val="dk1"/>
                        </a:solidFill>
                        <a:latin typeface="Amasis MT Pro" panose="02040504050005020304" pitchFamily="18" charset="0"/>
                        <a:ea typeface="+mn-ea"/>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600" noProof="0" dirty="0">
                          <a:latin typeface="Amasis MT Pro" panose="020405040500050203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5249266"/>
                  </a:ext>
                </a:extLst>
              </a:tr>
            </a:tbl>
          </a:graphicData>
        </a:graphic>
      </p:graphicFrame>
      <p:pic>
        <p:nvPicPr>
          <p:cNvPr id="2" name="Afbeelding 1">
            <a:extLst>
              <a:ext uri="{FF2B5EF4-FFF2-40B4-BE49-F238E27FC236}">
                <a16:creationId xmlns:a16="http://schemas.microsoft.com/office/drawing/2014/main" id="{4A386FBB-24E0-DEDB-6472-7F60235A6A1E}"/>
              </a:ext>
            </a:extLst>
          </p:cNvPr>
          <p:cNvPicPr>
            <a:picLocks noChangeAspect="1"/>
          </p:cNvPicPr>
          <p:nvPr/>
        </p:nvPicPr>
        <p:blipFill>
          <a:blip r:embed="rId3"/>
          <a:stretch>
            <a:fillRect/>
          </a:stretch>
        </p:blipFill>
        <p:spPr>
          <a:xfrm>
            <a:off x="3085977" y="3873399"/>
            <a:ext cx="2400423" cy="1955901"/>
          </a:xfrm>
          <a:prstGeom prst="rect">
            <a:avLst/>
          </a:prstGeom>
        </p:spPr>
      </p:pic>
    </p:spTree>
    <p:extLst>
      <p:ext uri="{BB962C8B-B14F-4D97-AF65-F5344CB8AC3E}">
        <p14:creationId xmlns:p14="http://schemas.microsoft.com/office/powerpoint/2010/main" val="2554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756BCB2C-F235-AC05-5204-985CF7F7FCE5}"/>
              </a:ext>
            </a:extLst>
          </p:cNvPr>
          <p:cNvSpPr txBox="1"/>
          <p:nvPr/>
        </p:nvSpPr>
        <p:spPr>
          <a:xfrm>
            <a:off x="3700464" y="4154805"/>
            <a:ext cx="8239125" cy="2308324"/>
          </a:xfrm>
          <a:prstGeom prst="rect">
            <a:avLst/>
          </a:prstGeom>
          <a:solidFill>
            <a:schemeClr val="accent2">
              <a:lumMod val="20000"/>
              <a:lumOff val="80000"/>
            </a:schemeClr>
          </a:solidFill>
        </p:spPr>
        <p:txBody>
          <a:bodyPr wrap="square">
            <a:spAutoFit/>
          </a:bodyPr>
          <a:lstStyle/>
          <a:p>
            <a:pPr algn="l"/>
            <a:r>
              <a:rPr lang="nl-BE" sz="1200" i="1" u="none" strike="noStrike" baseline="0" dirty="0">
                <a:solidFill>
                  <a:srgbClr val="000000"/>
                </a:solidFill>
                <a:latin typeface="Amasis MT Pro" panose="02040504050005020304" pitchFamily="18" charset="0"/>
              </a:rPr>
              <a:t>VL_FG3_L4_V_43</a:t>
            </a:r>
            <a:br>
              <a:rPr lang="nl-BE" sz="1200" b="1" i="0" u="none" strike="noStrike" baseline="0" dirty="0">
                <a:solidFill>
                  <a:srgbClr val="000000"/>
                </a:solidFill>
                <a:latin typeface="Amasis MT Pro" panose="02040504050005020304" pitchFamily="18" charset="0"/>
              </a:rPr>
            </a:br>
            <a:r>
              <a:rPr lang="nl-BE" sz="1200" b="1" i="0" u="none" strike="noStrike" baseline="0" dirty="0">
                <a:solidFill>
                  <a:srgbClr val="000000"/>
                </a:solidFill>
                <a:latin typeface="Amasis MT Pro" panose="02040504050005020304" pitchFamily="18" charset="0"/>
              </a:rPr>
              <a:t>Omdat veel hedendaagse literatuur of gewoon de wereld, dat daar wel aan gelinkt kan worden</a:t>
            </a:r>
            <a:r>
              <a:rPr lang="nl-BE" sz="1200" b="0" i="0" u="none" strike="noStrike" baseline="0" dirty="0">
                <a:solidFill>
                  <a:srgbClr val="000000"/>
                </a:solidFill>
                <a:latin typeface="Amasis MT Pro" panose="02040504050005020304" pitchFamily="18" charset="0"/>
              </a:rPr>
              <a:t>, dat probeer ik ook altijd als ik zo’n oude tekst lees, dat ik zeg ja oké, het is een oude tekst, en ik snap dat dat jullie misschien niet meer boeit, maar, in bijvoorbeeld die tekst komt, dat komt ook… dat ze zien dat er </a:t>
            </a:r>
            <a:r>
              <a:rPr lang="nl-BE" sz="1200" b="1" i="0" u="none" strike="noStrike" baseline="0" dirty="0">
                <a:solidFill>
                  <a:srgbClr val="000000"/>
                </a:solidFill>
                <a:latin typeface="Amasis MT Pro" panose="02040504050005020304" pitchFamily="18" charset="0"/>
              </a:rPr>
              <a:t>bepaalde universele thema’s </a:t>
            </a:r>
            <a:r>
              <a:rPr lang="nl-BE" sz="1200" b="0" i="0" u="none" strike="noStrike" baseline="0" dirty="0">
                <a:solidFill>
                  <a:srgbClr val="000000"/>
                </a:solidFill>
                <a:latin typeface="Amasis MT Pro" panose="02040504050005020304" pitchFamily="18" charset="0"/>
              </a:rPr>
              <a:t>zijn die blijven terugkomen in literatuur, en dat ze hopelijk inderdaad gaan verbanden zien.</a:t>
            </a:r>
          </a:p>
          <a:p>
            <a:pPr algn="l"/>
            <a:r>
              <a:rPr lang="nl-BE" sz="1200" b="0" i="0" u="none" strike="noStrike" baseline="0" dirty="0">
                <a:solidFill>
                  <a:srgbClr val="000000"/>
                </a:solidFill>
                <a:latin typeface="Amasis MT Pro" panose="02040504050005020304" pitchFamily="18" charset="0"/>
              </a:rPr>
              <a:t> </a:t>
            </a:r>
          </a:p>
          <a:p>
            <a:pPr algn="l"/>
            <a:r>
              <a:rPr lang="nl-BE" sz="1200" i="1" u="none" strike="noStrike" baseline="0" dirty="0">
                <a:solidFill>
                  <a:srgbClr val="000000"/>
                </a:solidFill>
                <a:latin typeface="Amasis MT Pro" panose="02040504050005020304" pitchFamily="18" charset="0"/>
              </a:rPr>
              <a:t>VL_FG3_L2_V_51</a:t>
            </a:r>
            <a:br>
              <a:rPr lang="nl-BE" sz="1200" b="1" i="0" u="none" strike="noStrike" baseline="0" dirty="0">
                <a:solidFill>
                  <a:srgbClr val="000000"/>
                </a:solidFill>
                <a:latin typeface="Amasis MT Pro" panose="02040504050005020304" pitchFamily="18" charset="0"/>
              </a:rPr>
            </a:br>
            <a:r>
              <a:rPr lang="nl-BE" sz="1200" b="0" i="0" u="none" strike="noStrike" baseline="0" dirty="0">
                <a:solidFill>
                  <a:srgbClr val="000000"/>
                </a:solidFill>
                <a:latin typeface="Amasis MT Pro" panose="02040504050005020304" pitchFamily="18" charset="0"/>
              </a:rPr>
              <a:t>Wat je doet doe ik ook, maar ik leg vooral de </a:t>
            </a:r>
            <a:r>
              <a:rPr lang="nl-BE" sz="1200" b="1" i="0" u="none" strike="noStrike" baseline="0" dirty="0">
                <a:solidFill>
                  <a:srgbClr val="000000"/>
                </a:solidFill>
                <a:latin typeface="Amasis MT Pro" panose="02040504050005020304" pitchFamily="18" charset="0"/>
              </a:rPr>
              <a:t>link met geschiedenis</a:t>
            </a:r>
            <a:r>
              <a:rPr lang="nl-BE" sz="1200" b="0" i="0" u="none" strike="noStrike" baseline="0" dirty="0">
                <a:solidFill>
                  <a:srgbClr val="000000"/>
                </a:solidFill>
                <a:latin typeface="Amasis MT Pro" panose="02040504050005020304" pitchFamily="18" charset="0"/>
              </a:rPr>
              <a:t>. En ik zeg, die auteurs die schrijven niet in een vacuüm. Bij mij moeten ze een van de eerste lessen, eigenlijk heel het eerste semester focus ik, en ze moeten dat nu weer doen, want ze moeten nu een </a:t>
            </a:r>
            <a:r>
              <a:rPr lang="nl-BE" sz="1200" b="0" i="0" u="none" strike="noStrike" baseline="0" dirty="0" err="1">
                <a:solidFill>
                  <a:srgbClr val="000000"/>
                </a:solidFill>
                <a:latin typeface="Amasis MT Pro" panose="02040504050005020304" pitchFamily="18" charset="0"/>
              </a:rPr>
              <a:t>actuamap</a:t>
            </a:r>
            <a:r>
              <a:rPr lang="nl-BE" sz="1200" b="0" i="0" u="none" strike="noStrike" baseline="0" dirty="0">
                <a:solidFill>
                  <a:srgbClr val="000000"/>
                </a:solidFill>
                <a:latin typeface="Amasis MT Pro" panose="02040504050005020304" pitchFamily="18" charset="0"/>
              </a:rPr>
              <a:t> bijhouden met wie, wat, waar, wanneer, waarom. </a:t>
            </a:r>
            <a:r>
              <a:rPr lang="nl-BE" sz="1200" b="1" i="0" u="none" strike="noStrike" baseline="0" dirty="0">
                <a:solidFill>
                  <a:srgbClr val="000000"/>
                </a:solidFill>
                <a:latin typeface="Amasis MT Pro" panose="02040504050005020304" pitchFamily="18" charset="0"/>
              </a:rPr>
              <a:t>Ferdinand Bordenwijk schreef in 1934 niet zomaar uit het niets het boek </a:t>
            </a:r>
            <a:r>
              <a:rPr lang="nl-BE" sz="1200" b="1" i="1" u="none" strike="noStrike" baseline="0" dirty="0">
                <a:solidFill>
                  <a:srgbClr val="000000"/>
                </a:solidFill>
                <a:latin typeface="Amasis MT Pro" panose="02040504050005020304" pitchFamily="18" charset="0"/>
              </a:rPr>
              <a:t>Blokken, Knorrende Beesten, Bint</a:t>
            </a:r>
            <a:r>
              <a:rPr lang="nl-BE" sz="1200" b="1" i="0" u="none" strike="noStrike" baseline="0" dirty="0">
                <a:solidFill>
                  <a:srgbClr val="000000"/>
                </a:solidFill>
                <a:latin typeface="Amasis MT Pro" panose="02040504050005020304" pitchFamily="18" charset="0"/>
              </a:rPr>
              <a:t>, </a:t>
            </a:r>
            <a:r>
              <a:rPr lang="nl-BE" sz="1200" b="0" i="0" u="none" strike="noStrike" baseline="0" dirty="0">
                <a:solidFill>
                  <a:srgbClr val="000000"/>
                </a:solidFill>
                <a:latin typeface="Amasis MT Pro" panose="02040504050005020304" pitchFamily="18" charset="0"/>
              </a:rPr>
              <a:t>want dat had te maken met de beurscrash van 1929. En ze zien dat dan bij geschiedenis. </a:t>
            </a:r>
          </a:p>
        </p:txBody>
      </p:sp>
      <p:sp>
        <p:nvSpPr>
          <p:cNvPr id="7" name="Tekstvak 6">
            <a:extLst>
              <a:ext uri="{FF2B5EF4-FFF2-40B4-BE49-F238E27FC236}">
                <a16:creationId xmlns:a16="http://schemas.microsoft.com/office/drawing/2014/main" id="{F1A0352E-CC0A-43BB-5192-312C4B2C34B6}"/>
              </a:ext>
            </a:extLst>
          </p:cNvPr>
          <p:cNvSpPr txBox="1"/>
          <p:nvPr/>
        </p:nvSpPr>
        <p:spPr>
          <a:xfrm>
            <a:off x="585786" y="394871"/>
            <a:ext cx="8567739" cy="3600986"/>
          </a:xfrm>
          <a:prstGeom prst="rect">
            <a:avLst/>
          </a:prstGeom>
          <a:solidFill>
            <a:schemeClr val="tx2">
              <a:lumMod val="10000"/>
              <a:lumOff val="90000"/>
            </a:schemeClr>
          </a:solidFill>
        </p:spPr>
        <p:txBody>
          <a:bodyPr wrap="square">
            <a:spAutoFit/>
          </a:bodyPr>
          <a:lstStyle/>
          <a:p>
            <a:pPr algn="l"/>
            <a:r>
              <a:rPr lang="nl-BE" sz="1200" i="1" u="none" strike="noStrike" baseline="0" dirty="0">
                <a:latin typeface="Amasis MT Pro" panose="02040504050005020304" pitchFamily="18" charset="0"/>
              </a:rPr>
              <a:t>NL_FG1_L1_V_39</a:t>
            </a:r>
            <a:br>
              <a:rPr lang="nl-BE" sz="1200" b="0" i="0" u="none" strike="noStrike" baseline="0" dirty="0">
                <a:latin typeface="Amasis MT Pro" panose="02040504050005020304" pitchFamily="18" charset="0"/>
              </a:rPr>
            </a:br>
            <a:r>
              <a:rPr lang="nl-BE" sz="1200" b="1" i="0" u="none" strike="noStrike" baseline="0" dirty="0">
                <a:latin typeface="Amasis MT Pro" panose="02040504050005020304" pitchFamily="18" charset="0"/>
              </a:rPr>
              <a:t>Ik houd bijvoorbeeld niet van </a:t>
            </a:r>
            <a:r>
              <a:rPr lang="nl-BE" sz="1200" b="1" i="1" u="none" strike="noStrike" baseline="0" dirty="0">
                <a:latin typeface="Amasis MT Pro" panose="02040504050005020304" pitchFamily="18" charset="0"/>
              </a:rPr>
              <a:t>Max Havelaar</a:t>
            </a:r>
            <a:r>
              <a:rPr lang="nl-BE" sz="1200" b="1" i="0" u="none" strike="noStrike" baseline="0" dirty="0">
                <a:latin typeface="Amasis MT Pro" panose="02040504050005020304" pitchFamily="18" charset="0"/>
              </a:rPr>
              <a:t>, ik weet niet of ik dat hardop mag zeggen, maar ik vind het wel een heel belangrijk boek</a:t>
            </a:r>
            <a:r>
              <a:rPr lang="nl-BE" sz="1200" b="0" i="0" u="none" strike="noStrike" baseline="0" dirty="0">
                <a:latin typeface="Amasis MT Pro" panose="02040504050005020304" pitchFamily="18" charset="0"/>
              </a:rPr>
              <a:t> en dat behandel ik wel en daar lees ik dus ook het verhaal uit, want dan denk ik, dan pak ik er een stuk uit. Het is wel iets waarvan ik denk, het is absoluut niet mijn schrijfstijl, maar ik vind het zo belangwekkend en zeker ook omdat we de gevolgen, </a:t>
            </a:r>
            <a:r>
              <a:rPr lang="nl-BE" sz="1200" b="1" i="0" u="none" strike="noStrike" baseline="0" dirty="0">
                <a:latin typeface="Amasis MT Pro" panose="02040504050005020304" pitchFamily="18" charset="0"/>
              </a:rPr>
              <a:t>ik heb natuurlijk ook leerlingen die de gevolgen van kolonisatie soms ook echt daadwerkelijk meemaken</a:t>
            </a:r>
            <a:r>
              <a:rPr lang="nl-BE" sz="1200" b="0" i="0" u="none" strike="noStrike" baseline="0" dirty="0">
                <a:latin typeface="Amasis MT Pro" panose="02040504050005020304" pitchFamily="18" charset="0"/>
              </a:rPr>
              <a:t>, die gewoon komen, voorouders komen uit de kolonie. Ik heb leerlingen die hun achternaam onlangs hebben veranderd omdat ze een slaaf, een tot slaaf gemaakte achternaam hebben en </a:t>
            </a:r>
            <a:r>
              <a:rPr lang="nl-BE" sz="1200" b="1" i="0" u="none" strike="noStrike" baseline="0" dirty="0">
                <a:latin typeface="Amasis MT Pro" panose="02040504050005020304" pitchFamily="18" charset="0"/>
              </a:rPr>
              <a:t>voor hen is dat juist super relevant</a:t>
            </a:r>
            <a:r>
              <a:rPr lang="nl-BE" sz="1200" b="0" i="0" u="none" strike="noStrike" baseline="0" dirty="0">
                <a:latin typeface="Amasis MT Pro" panose="02040504050005020304" pitchFamily="18" charset="0"/>
              </a:rPr>
              <a:t>. Dus vind ik dan het taalgebruik interessant of dat, niet per se, maar </a:t>
            </a:r>
            <a:r>
              <a:rPr lang="nl-BE" sz="1200" b="1" i="0" u="none" strike="noStrike" baseline="0" dirty="0">
                <a:latin typeface="Amasis MT Pro" panose="02040504050005020304" pitchFamily="18" charset="0"/>
              </a:rPr>
              <a:t>wel heel belangrijk voor hun ontwikkeling </a:t>
            </a:r>
            <a:r>
              <a:rPr lang="nl-BE" sz="1200" b="0" i="0" u="none" strike="noStrike" baseline="0" dirty="0">
                <a:latin typeface="Amasis MT Pro" panose="02040504050005020304" pitchFamily="18" charset="0"/>
              </a:rPr>
              <a:t>en dan behandel ik het wel. Maar als het gaat over boeken aanraden…</a:t>
            </a:r>
          </a:p>
          <a:p>
            <a:pPr algn="l"/>
            <a:endParaRPr lang="nl-BE" sz="1200" i="1" u="none" strike="noStrike" baseline="0" dirty="0">
              <a:latin typeface="Amasis MT Pro" panose="02040504050005020304" pitchFamily="18" charset="0"/>
            </a:endParaRPr>
          </a:p>
          <a:p>
            <a:pPr algn="l"/>
            <a:r>
              <a:rPr lang="nl-BE" sz="1200" i="1" u="none" strike="noStrike" baseline="0" dirty="0">
                <a:latin typeface="Amasis MT Pro" panose="02040504050005020304" pitchFamily="18" charset="0"/>
              </a:rPr>
              <a:t>Onderzoeker</a:t>
            </a:r>
            <a:br>
              <a:rPr lang="nl-BE" sz="1200" b="0" i="0" u="none" strike="noStrike" baseline="0" dirty="0">
                <a:latin typeface="Amasis MT Pro" panose="02040504050005020304" pitchFamily="18" charset="0"/>
              </a:rPr>
            </a:br>
            <a:r>
              <a:rPr lang="nl-BE" sz="1200" b="0" i="0" u="none" strike="noStrike" baseline="0" dirty="0">
                <a:latin typeface="Amasis MT Pro" panose="02040504050005020304" pitchFamily="18" charset="0"/>
              </a:rPr>
              <a:t>Maar in eerste instantie hun ontwikkeling en niet het literair-historisch belang?</a:t>
            </a:r>
          </a:p>
          <a:p>
            <a:pPr algn="l"/>
            <a:endParaRPr lang="nl-BE" sz="1200" b="0" i="0" u="none" strike="noStrike" baseline="0" dirty="0">
              <a:latin typeface="Amasis MT Pro" panose="02040504050005020304" pitchFamily="18" charset="0"/>
            </a:endParaRPr>
          </a:p>
          <a:p>
            <a:pPr algn="l"/>
            <a:r>
              <a:rPr lang="nl-BE" sz="1200" i="1" u="none" strike="noStrike" baseline="0" dirty="0">
                <a:latin typeface="Amasis MT Pro" panose="02040504050005020304" pitchFamily="18" charset="0"/>
              </a:rPr>
              <a:t>NL_FG1_L1_V_39</a:t>
            </a:r>
            <a:br>
              <a:rPr lang="nl-BE" sz="1200" b="0" i="0" u="none" strike="noStrike" baseline="0" dirty="0">
                <a:latin typeface="Amasis MT Pro" panose="02040504050005020304" pitchFamily="18" charset="0"/>
              </a:rPr>
            </a:br>
            <a:r>
              <a:rPr lang="nl-BE" sz="1200" b="0" i="0" u="none" strike="noStrike" baseline="0" dirty="0">
                <a:latin typeface="Amasis MT Pro" panose="02040504050005020304" pitchFamily="18" charset="0"/>
              </a:rPr>
              <a:t>Ja, maar dat hoort er hier bij. </a:t>
            </a:r>
            <a:r>
              <a:rPr lang="nl-BE" sz="1200" b="1" i="0" u="none" strike="noStrike" baseline="0" dirty="0">
                <a:latin typeface="Amasis MT Pro" panose="02040504050005020304" pitchFamily="18" charset="0"/>
              </a:rPr>
              <a:t>Het literair-historisch belang is van belang voor hun ontwikkeling, want daarmee kunnen ze of herkennen of nieuwe dingen leren over hoe Nederland...</a:t>
            </a:r>
          </a:p>
          <a:p>
            <a:pPr algn="l"/>
            <a:endParaRPr lang="nl-BE" sz="1200" b="0" i="0" u="none" strike="noStrike" baseline="0" dirty="0">
              <a:latin typeface="Amasis MT Pro" panose="02040504050005020304" pitchFamily="18" charset="0"/>
            </a:endParaRPr>
          </a:p>
          <a:p>
            <a:pPr algn="l"/>
            <a:r>
              <a:rPr lang="nl-BE" sz="1200" i="1" u="none" strike="noStrike" baseline="0" dirty="0">
                <a:latin typeface="Amasis MT Pro" panose="02040504050005020304" pitchFamily="18" charset="0"/>
              </a:rPr>
              <a:t>NL_FG1_L2_V_61</a:t>
            </a:r>
            <a:br>
              <a:rPr lang="nl-BE" sz="1200" b="0" i="0" u="none" strike="noStrike" baseline="0" dirty="0">
                <a:latin typeface="Amasis MT Pro" panose="02040504050005020304" pitchFamily="18" charset="0"/>
              </a:rPr>
            </a:br>
            <a:r>
              <a:rPr lang="nl-BE" sz="1200" b="0" i="0" u="none" strike="noStrike" baseline="0" dirty="0">
                <a:latin typeface="Amasis MT Pro" panose="02040504050005020304" pitchFamily="18" charset="0"/>
              </a:rPr>
              <a:t>Het blijft </a:t>
            </a:r>
            <a:r>
              <a:rPr lang="nl-BE" sz="1200" b="1" i="0" u="none" strike="noStrike" baseline="0" dirty="0">
                <a:latin typeface="Amasis MT Pro" panose="02040504050005020304" pitchFamily="18" charset="0"/>
              </a:rPr>
              <a:t>actueel</a:t>
            </a:r>
            <a:r>
              <a:rPr lang="nl-BE" sz="1200" b="0" i="0" u="none" strike="noStrike" baseline="0" dirty="0">
                <a:latin typeface="Amasis MT Pro" panose="02040504050005020304" pitchFamily="18" charset="0"/>
              </a:rPr>
              <a:t>, de </a:t>
            </a:r>
            <a:r>
              <a:rPr lang="nl-BE" sz="1200" b="0" i="1" u="none" strike="noStrike" baseline="0" dirty="0">
                <a:latin typeface="Amasis MT Pro" panose="02040504050005020304" pitchFamily="18" charset="0"/>
              </a:rPr>
              <a:t>Max Havelaar</a:t>
            </a:r>
            <a:r>
              <a:rPr lang="nl-BE" sz="1200" b="0" i="0" u="none" strike="noStrike" baseline="0" dirty="0">
                <a:latin typeface="Amasis MT Pro" panose="02040504050005020304" pitchFamily="18" charset="0"/>
              </a:rPr>
              <a:t>.</a:t>
            </a:r>
          </a:p>
        </p:txBody>
      </p:sp>
      <p:sp>
        <p:nvSpPr>
          <p:cNvPr id="9" name="Tekstvak 8">
            <a:extLst>
              <a:ext uri="{FF2B5EF4-FFF2-40B4-BE49-F238E27FC236}">
                <a16:creationId xmlns:a16="http://schemas.microsoft.com/office/drawing/2014/main" id="{648AA9B5-EC17-3FC6-368D-A77297F8E288}"/>
              </a:ext>
            </a:extLst>
          </p:cNvPr>
          <p:cNvSpPr txBox="1"/>
          <p:nvPr/>
        </p:nvSpPr>
        <p:spPr>
          <a:xfrm>
            <a:off x="9406968" y="1329007"/>
            <a:ext cx="6099142" cy="419089"/>
          </a:xfrm>
          <a:prstGeom prst="rect">
            <a:avLst/>
          </a:prstGeom>
          <a:noFill/>
        </p:spPr>
        <p:txBody>
          <a:bodyPr wrap="square">
            <a:spAutoFit/>
          </a:bodyPr>
          <a:lstStyle/>
          <a:p>
            <a:pPr>
              <a:lnSpc>
                <a:spcPct val="115000"/>
              </a:lnSpc>
              <a:spcAft>
                <a:spcPts val="800"/>
              </a:spcAft>
              <a:buNone/>
            </a:pPr>
            <a:r>
              <a:rPr lang="en-US" sz="2000" b="1" kern="100" noProof="0" dirty="0" err="1">
                <a:solidFill>
                  <a:srgbClr val="C00000"/>
                </a:solidFill>
                <a:effectLst/>
                <a:latin typeface="Amasis MT Pro" panose="02040504050005020304" pitchFamily="18" charset="0"/>
              </a:rPr>
              <a:t>Waarom</a:t>
            </a:r>
            <a:r>
              <a:rPr lang="en-US" sz="2000" b="1" kern="100" noProof="0" dirty="0">
                <a:solidFill>
                  <a:srgbClr val="C00000"/>
                </a:solidFill>
                <a:effectLst/>
                <a:latin typeface="Amasis MT Pro" panose="02040504050005020304" pitchFamily="18" charset="0"/>
              </a:rPr>
              <a:t> canon?</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4129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afgeronde hoeken 8">
            <a:extLst>
              <a:ext uri="{FF2B5EF4-FFF2-40B4-BE49-F238E27FC236}">
                <a16:creationId xmlns:a16="http://schemas.microsoft.com/office/drawing/2014/main" id="{D157C278-9A83-9DB0-EF3F-D66FE9B23C9B}"/>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Tekstvak 6">
            <a:extLst>
              <a:ext uri="{FF2B5EF4-FFF2-40B4-BE49-F238E27FC236}">
                <a16:creationId xmlns:a16="http://schemas.microsoft.com/office/drawing/2014/main" id="{48BB5881-DC62-3086-2C2C-B29740039679}"/>
              </a:ext>
            </a:extLst>
          </p:cNvPr>
          <p:cNvSpPr txBox="1"/>
          <p:nvPr/>
        </p:nvSpPr>
        <p:spPr>
          <a:xfrm>
            <a:off x="2338387" y="1562055"/>
            <a:ext cx="7515225" cy="4524315"/>
          </a:xfrm>
          <a:prstGeom prst="rect">
            <a:avLst/>
          </a:prstGeom>
          <a:solidFill>
            <a:schemeClr val="tx2">
              <a:lumMod val="10000"/>
              <a:lumOff val="90000"/>
            </a:schemeClr>
          </a:solidFill>
        </p:spPr>
        <p:txBody>
          <a:bodyPr wrap="square">
            <a:spAutoFit/>
          </a:bodyPr>
          <a:lstStyle/>
          <a:p>
            <a:pPr algn="l"/>
            <a:r>
              <a:rPr lang="nl-BE" sz="1600" i="1" u="none" strike="noStrike" baseline="0" dirty="0">
                <a:solidFill>
                  <a:srgbClr val="000000"/>
                </a:solidFill>
                <a:latin typeface="Amasis MT Pro" panose="02040504050005020304" pitchFamily="18" charset="0"/>
              </a:rPr>
              <a:t>NL_FG2_L3_M_53</a:t>
            </a:r>
            <a:br>
              <a:rPr lang="nl-BE" sz="1600" b="0" i="0" u="none" strike="noStrike" baseline="0" dirty="0">
                <a:solidFill>
                  <a:srgbClr val="000000"/>
                </a:solidFill>
                <a:latin typeface="Amasis MT Pro" panose="02040504050005020304" pitchFamily="18" charset="0"/>
              </a:rPr>
            </a:br>
            <a:r>
              <a:rPr lang="nl-BE" sz="1600" b="0" i="0" u="none" strike="noStrike" baseline="0" dirty="0">
                <a:solidFill>
                  <a:srgbClr val="000000"/>
                </a:solidFill>
                <a:latin typeface="Amasis MT Pro" panose="02040504050005020304" pitchFamily="18" charset="0"/>
              </a:rPr>
              <a:t>Ja, ik vind het zeer waardevol. Ik besteed heel graag en veel aandacht aan boeken uit de canon. Om allerlei redenen. </a:t>
            </a:r>
            <a:r>
              <a:rPr lang="nl-BE" sz="1600" b="1" i="0" u="none" strike="noStrike" baseline="0" dirty="0">
                <a:solidFill>
                  <a:srgbClr val="000000"/>
                </a:solidFill>
                <a:latin typeface="Amasis MT Pro" panose="02040504050005020304" pitchFamily="18" charset="0"/>
              </a:rPr>
              <a:t>Het cultureel kapitaal</a:t>
            </a:r>
            <a:r>
              <a:rPr lang="nl-BE" sz="1600" b="0" i="0" u="none" strike="noStrike" baseline="0" dirty="0">
                <a:solidFill>
                  <a:srgbClr val="000000"/>
                </a:solidFill>
                <a:latin typeface="Amasis MT Pro" panose="02040504050005020304" pitchFamily="18" charset="0"/>
              </a:rPr>
              <a:t>. Dat vind ik toch wel een belangrijk ding. Kinderen toerusten met een zekere reflectie. […] Kinderen toerusten met canonieke kennis. Omdat je daarmee gewoon kinderen, ja, </a:t>
            </a:r>
            <a:r>
              <a:rPr lang="nl-BE" sz="1600" b="1" i="0" u="none" strike="noStrike" baseline="0" dirty="0">
                <a:solidFill>
                  <a:srgbClr val="000000"/>
                </a:solidFill>
                <a:latin typeface="Amasis MT Pro" panose="02040504050005020304" pitchFamily="18" charset="0"/>
              </a:rPr>
              <a:t>daarmee bezorg je kinderen gewoon kansen. </a:t>
            </a:r>
          </a:p>
          <a:p>
            <a:pPr algn="l"/>
            <a:endParaRPr lang="nl-BE" sz="1600" dirty="0">
              <a:solidFill>
                <a:srgbClr val="000000"/>
              </a:solidFill>
              <a:latin typeface="Amasis MT Pro" panose="02040504050005020304" pitchFamily="18" charset="0"/>
            </a:endParaRPr>
          </a:p>
          <a:p>
            <a:pPr algn="l"/>
            <a:r>
              <a:rPr lang="nl-BE" sz="1600" b="0" i="0" u="none" strike="noStrike" baseline="0" dirty="0">
                <a:solidFill>
                  <a:srgbClr val="000000"/>
                </a:solidFill>
                <a:latin typeface="Amasis MT Pro" panose="02040504050005020304" pitchFamily="18" charset="0"/>
              </a:rPr>
              <a:t>Maar vaak zijn het natuurlijk ook de beste werken, laten we wel wezen. </a:t>
            </a:r>
            <a:r>
              <a:rPr lang="nl-BE" sz="1600" b="1" i="0" u="none" strike="noStrike" baseline="0" dirty="0">
                <a:solidFill>
                  <a:srgbClr val="000000"/>
                </a:solidFill>
                <a:latin typeface="Amasis MT Pro" panose="02040504050005020304" pitchFamily="18" charset="0"/>
              </a:rPr>
              <a:t>Het zijn ook vaak de interessantste en de beste werken.</a:t>
            </a:r>
            <a:r>
              <a:rPr lang="nl-BE" sz="1600" b="0" i="0" u="none" strike="noStrike" baseline="0" dirty="0">
                <a:solidFill>
                  <a:srgbClr val="000000"/>
                </a:solidFill>
                <a:latin typeface="Amasis MT Pro" panose="02040504050005020304" pitchFamily="18" charset="0"/>
              </a:rPr>
              <a:t> […]</a:t>
            </a:r>
            <a:endParaRPr lang="nl-BE" sz="1600" dirty="0">
              <a:solidFill>
                <a:srgbClr val="000000"/>
              </a:solidFill>
              <a:latin typeface="Amasis MT Pro" panose="02040504050005020304" pitchFamily="18" charset="0"/>
            </a:endParaRPr>
          </a:p>
          <a:p>
            <a:pPr algn="l"/>
            <a:endParaRPr lang="nl-BE" sz="1600" dirty="0">
              <a:solidFill>
                <a:srgbClr val="000000"/>
              </a:solidFill>
              <a:latin typeface="Amasis MT Pro" panose="02040504050005020304" pitchFamily="18" charset="0"/>
            </a:endParaRPr>
          </a:p>
          <a:p>
            <a:pPr algn="l"/>
            <a:r>
              <a:rPr lang="nl-BE" sz="1600" b="0" i="0" u="none" strike="noStrike" baseline="0" dirty="0">
                <a:solidFill>
                  <a:srgbClr val="000000"/>
                </a:solidFill>
                <a:latin typeface="Amasis MT Pro" panose="02040504050005020304" pitchFamily="18" charset="0"/>
              </a:rPr>
              <a:t>Ja, canonieke werken hebben ook toch vaak bijzondere kwaliteiten, denk ik. Die stellen bepaalde </a:t>
            </a:r>
            <a:r>
              <a:rPr lang="nl-BE" sz="1600" b="1" i="0" u="none" strike="noStrike" baseline="0" dirty="0">
                <a:solidFill>
                  <a:srgbClr val="000000"/>
                </a:solidFill>
                <a:latin typeface="Amasis MT Pro" panose="02040504050005020304" pitchFamily="18" charset="0"/>
              </a:rPr>
              <a:t>thema’s aan de orde die tijdloos zijn</a:t>
            </a:r>
            <a:r>
              <a:rPr lang="nl-BE" sz="1600" b="0" i="0" u="none" strike="noStrike" baseline="0" dirty="0">
                <a:solidFill>
                  <a:srgbClr val="000000"/>
                </a:solidFill>
                <a:latin typeface="Amasis MT Pro" panose="02040504050005020304" pitchFamily="18" charset="0"/>
              </a:rPr>
              <a:t>, die eigenlijk iedere keer weer toch tot de verbeelding spreken. Ik heb dit jaar </a:t>
            </a:r>
            <a:r>
              <a:rPr lang="nl-BE" sz="1600" b="0" i="1" u="none" strike="noStrike" baseline="0" dirty="0">
                <a:solidFill>
                  <a:srgbClr val="000000"/>
                </a:solidFill>
                <a:latin typeface="Amasis MT Pro" panose="02040504050005020304" pitchFamily="18" charset="0"/>
              </a:rPr>
              <a:t>Karel ende Elegast</a:t>
            </a:r>
            <a:r>
              <a:rPr lang="nl-BE" sz="1600" b="0" i="0" u="none" strike="noStrike" baseline="0" dirty="0">
                <a:solidFill>
                  <a:srgbClr val="000000"/>
                </a:solidFill>
                <a:latin typeface="Amasis MT Pro" panose="02040504050005020304" pitchFamily="18" charset="0"/>
              </a:rPr>
              <a:t> gedaan in </a:t>
            </a:r>
            <a:r>
              <a:rPr lang="nl-BE" sz="1600" b="0" i="1" u="none" strike="noStrike" baseline="0" dirty="0" err="1">
                <a:solidFill>
                  <a:srgbClr val="000000"/>
                </a:solidFill>
                <a:latin typeface="Amasis MT Pro" panose="02040504050005020304" pitchFamily="18" charset="0"/>
              </a:rPr>
              <a:t>Warenar</a:t>
            </a:r>
            <a:r>
              <a:rPr lang="nl-BE" sz="1600" b="0" i="0" u="none" strike="noStrike" baseline="0" dirty="0">
                <a:solidFill>
                  <a:srgbClr val="000000"/>
                </a:solidFill>
                <a:latin typeface="Amasis MT Pro" panose="02040504050005020304" pitchFamily="18" charset="0"/>
              </a:rPr>
              <a:t>, in die vierde klasse. […] Dus ook dat is toch wel een waarde van canonieke werken. De tijdloosheid ervan. </a:t>
            </a:r>
            <a:r>
              <a:rPr lang="nl-BE" sz="1600" b="1" i="0" u="none" strike="noStrike" baseline="0" dirty="0">
                <a:solidFill>
                  <a:srgbClr val="000000"/>
                </a:solidFill>
                <a:latin typeface="Amasis MT Pro" panose="02040504050005020304" pitchFamily="18" charset="0"/>
              </a:rPr>
              <a:t>Dus dat je via die canon ook kunt laten zien dat allerlei kwesties waar we mee rondlopen als mens, dat die van alle tijden zijn</a:t>
            </a:r>
            <a:r>
              <a:rPr lang="nl-BE" sz="1600" b="0" i="0" u="none" strike="noStrike" baseline="0" dirty="0">
                <a:solidFill>
                  <a:srgbClr val="000000"/>
                </a:solidFill>
                <a:latin typeface="Amasis MT Pro" panose="02040504050005020304" pitchFamily="18" charset="0"/>
              </a:rPr>
              <a:t>. Ik zou er wel even over door kunnen kletsen. Ik vind het een erg leuk aspect van mijn werk, die historische werken aanbieden.</a:t>
            </a:r>
          </a:p>
        </p:txBody>
      </p:sp>
      <p:pic>
        <p:nvPicPr>
          <p:cNvPr id="11" name="Afbeelding 10" descr="Afbeelding met tekst, kleding, schoeisel, persoon&#10;&#10;Door AI gegenereerde inhoud is mogelijk onjuist.">
            <a:extLst>
              <a:ext uri="{FF2B5EF4-FFF2-40B4-BE49-F238E27FC236}">
                <a16:creationId xmlns:a16="http://schemas.microsoft.com/office/drawing/2014/main" id="{67FF589F-BAFC-2D3D-740C-57A522DC841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
        <p:nvSpPr>
          <p:cNvPr id="13" name="Tekstvak 12">
            <a:extLst>
              <a:ext uri="{FF2B5EF4-FFF2-40B4-BE49-F238E27FC236}">
                <a16:creationId xmlns:a16="http://schemas.microsoft.com/office/drawing/2014/main" id="{1D03086F-0F23-0CD8-9DDD-4D7A930AFC03}"/>
              </a:ext>
            </a:extLst>
          </p:cNvPr>
          <p:cNvSpPr txBox="1"/>
          <p:nvPr/>
        </p:nvSpPr>
        <p:spPr>
          <a:xfrm>
            <a:off x="1393268" y="986137"/>
            <a:ext cx="6099142" cy="419089"/>
          </a:xfrm>
          <a:prstGeom prst="rect">
            <a:avLst/>
          </a:prstGeom>
          <a:noFill/>
        </p:spPr>
        <p:txBody>
          <a:bodyPr wrap="square">
            <a:spAutoFit/>
          </a:bodyPr>
          <a:lstStyle/>
          <a:p>
            <a:pPr>
              <a:lnSpc>
                <a:spcPct val="115000"/>
              </a:lnSpc>
              <a:spcAft>
                <a:spcPts val="800"/>
              </a:spcAft>
              <a:buNone/>
            </a:pPr>
            <a:r>
              <a:rPr lang="en-US" sz="2000" b="1" kern="100" noProof="0" dirty="0" err="1">
                <a:solidFill>
                  <a:srgbClr val="C00000"/>
                </a:solidFill>
                <a:effectLst/>
                <a:latin typeface="Amasis MT Pro" panose="02040504050005020304" pitchFamily="18" charset="0"/>
              </a:rPr>
              <a:t>Waarom</a:t>
            </a:r>
            <a:r>
              <a:rPr lang="en-US" sz="2000" b="1" kern="100" noProof="0" dirty="0">
                <a:solidFill>
                  <a:srgbClr val="C00000"/>
                </a:solidFill>
                <a:effectLst/>
                <a:latin typeface="Amasis MT Pro" panose="02040504050005020304" pitchFamily="18" charset="0"/>
              </a:rPr>
              <a:t> canon?</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95372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D3013EDD-6499-939E-CEE3-A9BE3E0364F4}"/>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Tekstvak 4">
            <a:extLst>
              <a:ext uri="{FF2B5EF4-FFF2-40B4-BE49-F238E27FC236}">
                <a16:creationId xmlns:a16="http://schemas.microsoft.com/office/drawing/2014/main" id="{2A04F77D-572E-B7C1-3DB3-9D9AE5EDD9B2}"/>
              </a:ext>
            </a:extLst>
          </p:cNvPr>
          <p:cNvSpPr txBox="1"/>
          <p:nvPr/>
        </p:nvSpPr>
        <p:spPr>
          <a:xfrm>
            <a:off x="3048000" y="1852883"/>
            <a:ext cx="6096000" cy="3693319"/>
          </a:xfrm>
          <a:prstGeom prst="rect">
            <a:avLst/>
          </a:prstGeom>
          <a:solidFill>
            <a:schemeClr val="accent2">
              <a:lumMod val="20000"/>
              <a:lumOff val="80000"/>
            </a:schemeClr>
          </a:solidFill>
        </p:spPr>
        <p:txBody>
          <a:bodyPr wrap="square">
            <a:spAutoFit/>
          </a:bodyPr>
          <a:lstStyle/>
          <a:p>
            <a:pPr>
              <a:spcBef>
                <a:spcPts val="500"/>
              </a:spcBef>
              <a:spcAft>
                <a:spcPts val="900"/>
              </a:spcAft>
              <a:buNone/>
            </a:pPr>
            <a:r>
              <a:rPr lang="nl-BE" sz="1800" i="1" dirty="0">
                <a:solidFill>
                  <a:schemeClr val="tx1"/>
                </a:solidFill>
                <a:effectLst/>
                <a:latin typeface="Amasis MT Pro" panose="02040504050005020304" pitchFamily="18" charset="0"/>
                <a:ea typeface="Arial" panose="020B0604020202020204" pitchFamily="34" charset="0"/>
              </a:rPr>
              <a:t>VL_FG1_L2_V_36</a:t>
            </a:r>
            <a:br>
              <a:rPr lang="nl-BE" sz="1800" dirty="0">
                <a:solidFill>
                  <a:schemeClr val="tx1"/>
                </a:solidFill>
                <a:effectLst/>
                <a:latin typeface="Amasis MT Pro" panose="02040504050005020304" pitchFamily="18" charset="0"/>
                <a:ea typeface="Arial" panose="020B0604020202020204" pitchFamily="34" charset="0"/>
              </a:rPr>
            </a:br>
            <a:r>
              <a:rPr lang="nl-BE" sz="1800" dirty="0">
                <a:solidFill>
                  <a:schemeClr val="tx1"/>
                </a:solidFill>
                <a:effectLst/>
                <a:latin typeface="Amasis MT Pro" panose="02040504050005020304" pitchFamily="18" charset="0"/>
                <a:ea typeface="Arial" panose="020B0604020202020204" pitchFamily="34" charset="0"/>
              </a:rPr>
              <a:t>Wat ik merk bij mijn leerlingen is dat, omdat dat dan oude literatuur is, vergeten ze ook dat dat gewoon ook over mensen gaat. </a:t>
            </a:r>
            <a:r>
              <a:rPr lang="nl-BE" sz="1800" b="1" dirty="0">
                <a:solidFill>
                  <a:schemeClr val="tx1"/>
                </a:solidFill>
                <a:effectLst/>
                <a:latin typeface="Amasis MT Pro" panose="02040504050005020304" pitchFamily="18" charset="0"/>
                <a:ea typeface="Arial" panose="020B0604020202020204" pitchFamily="34" charset="0"/>
              </a:rPr>
              <a:t>En dat mensen, ook al leefden ze zo lang geleden, ook gewoon mensen zijn. </a:t>
            </a:r>
            <a:r>
              <a:rPr lang="nl-BE" sz="1800" dirty="0">
                <a:solidFill>
                  <a:schemeClr val="tx1"/>
                </a:solidFill>
                <a:effectLst/>
                <a:latin typeface="Amasis MT Pro" panose="02040504050005020304" pitchFamily="18" charset="0"/>
                <a:ea typeface="Arial" panose="020B0604020202020204" pitchFamily="34" charset="0"/>
              </a:rPr>
              <a:t>Daarom dat ik op dat psychologische altijd focus. Omdat ze dan zo zich kunnen vereenzelvigen met die personages, ook al leefden die in een andere tijd. En dan wordt dat toch zo, hé, die tekst wordt dan… Ik weet niet. Ik focus altijd op personages. Waarom zijn die keuzes gemaakt? Hoe staat die daarin? Hoe voelt die zich daarin? Omdat ook maar gewoon een verhaal over mensen gaat. En dan kun je wel… </a:t>
            </a:r>
            <a:r>
              <a:rPr lang="nl-BE" sz="1800" b="1" dirty="0">
                <a:solidFill>
                  <a:schemeClr val="tx1"/>
                </a:solidFill>
                <a:effectLst/>
                <a:latin typeface="Amasis MT Pro" panose="02040504050005020304" pitchFamily="18" charset="0"/>
                <a:ea typeface="Arial" panose="020B0604020202020204" pitchFamily="34" charset="0"/>
              </a:rPr>
              <a:t>Alle verhalen gaan over mensen hé.</a:t>
            </a:r>
            <a:endParaRPr lang="nl-BE" sz="1200" b="1" dirty="0">
              <a:solidFill>
                <a:srgbClr val="000000"/>
              </a:solidFill>
              <a:effectLst/>
              <a:latin typeface="Amasis MT Pro" panose="02040504050005020304" pitchFamily="18" charset="0"/>
              <a:ea typeface="Arial" panose="020B0604020202020204" pitchFamily="34" charset="0"/>
            </a:endParaRPr>
          </a:p>
        </p:txBody>
      </p:sp>
      <p:pic>
        <p:nvPicPr>
          <p:cNvPr id="9" name="Afbeelding 8" descr="Afbeelding met tekst, kleding, schoeisel, persoon&#10;&#10;Door AI gegenereerde inhoud is mogelijk onjuist.">
            <a:extLst>
              <a:ext uri="{FF2B5EF4-FFF2-40B4-BE49-F238E27FC236}">
                <a16:creationId xmlns:a16="http://schemas.microsoft.com/office/drawing/2014/main" id="{54D9B77A-8A75-F392-29AA-2D10A25D4B2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
        <p:nvSpPr>
          <p:cNvPr id="11" name="Tekstvak 10">
            <a:extLst>
              <a:ext uri="{FF2B5EF4-FFF2-40B4-BE49-F238E27FC236}">
                <a16:creationId xmlns:a16="http://schemas.microsoft.com/office/drawing/2014/main" id="{21898942-06AC-940F-1C54-37582467A64D}"/>
              </a:ext>
            </a:extLst>
          </p:cNvPr>
          <p:cNvSpPr txBox="1"/>
          <p:nvPr/>
        </p:nvSpPr>
        <p:spPr>
          <a:xfrm>
            <a:off x="1393268" y="986137"/>
            <a:ext cx="6099142" cy="419089"/>
          </a:xfrm>
          <a:prstGeom prst="rect">
            <a:avLst/>
          </a:prstGeom>
          <a:noFill/>
        </p:spPr>
        <p:txBody>
          <a:bodyPr wrap="square">
            <a:spAutoFit/>
          </a:bodyPr>
          <a:lstStyle/>
          <a:p>
            <a:pPr>
              <a:lnSpc>
                <a:spcPct val="115000"/>
              </a:lnSpc>
              <a:spcAft>
                <a:spcPts val="800"/>
              </a:spcAft>
              <a:buNone/>
            </a:pPr>
            <a:r>
              <a:rPr lang="en-US" sz="2000" b="1" kern="100" noProof="0" dirty="0" err="1">
                <a:solidFill>
                  <a:srgbClr val="C00000"/>
                </a:solidFill>
                <a:effectLst/>
                <a:latin typeface="Amasis MT Pro" panose="02040504050005020304" pitchFamily="18" charset="0"/>
              </a:rPr>
              <a:t>Waarom</a:t>
            </a:r>
            <a:r>
              <a:rPr lang="en-US" sz="2000" b="1" kern="100" noProof="0" dirty="0">
                <a:solidFill>
                  <a:srgbClr val="C00000"/>
                </a:solidFill>
                <a:effectLst/>
                <a:latin typeface="Amasis MT Pro" panose="02040504050005020304" pitchFamily="18" charset="0"/>
              </a:rPr>
              <a:t> canon?</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77716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afgeronde hoeken 8">
            <a:extLst>
              <a:ext uri="{FF2B5EF4-FFF2-40B4-BE49-F238E27FC236}">
                <a16:creationId xmlns:a16="http://schemas.microsoft.com/office/drawing/2014/main" id="{947C146F-D195-5ACF-50EC-D8CA1704F410}"/>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Tekstvak 4">
            <a:extLst>
              <a:ext uri="{FF2B5EF4-FFF2-40B4-BE49-F238E27FC236}">
                <a16:creationId xmlns:a16="http://schemas.microsoft.com/office/drawing/2014/main" id="{A38ED410-EE1C-EB90-ED25-17DAA10C2666}"/>
              </a:ext>
            </a:extLst>
          </p:cNvPr>
          <p:cNvSpPr txBox="1"/>
          <p:nvPr/>
        </p:nvSpPr>
        <p:spPr>
          <a:xfrm>
            <a:off x="1757362" y="1659285"/>
            <a:ext cx="8677275" cy="3539430"/>
          </a:xfrm>
          <a:prstGeom prst="rect">
            <a:avLst/>
          </a:prstGeom>
          <a:solidFill>
            <a:schemeClr val="accent2">
              <a:lumMod val="20000"/>
              <a:lumOff val="80000"/>
            </a:schemeClr>
          </a:solidFill>
        </p:spPr>
        <p:txBody>
          <a:bodyPr wrap="square">
            <a:spAutoFit/>
          </a:bodyPr>
          <a:lstStyle/>
          <a:p>
            <a:r>
              <a:rPr lang="da-DK" sz="1600" i="1" dirty="0">
                <a:latin typeface="Amasis MT Pro" panose="02040504050005020304" pitchFamily="18" charset="0"/>
              </a:rPr>
              <a:t>VL_FG4_L1_V_59</a:t>
            </a:r>
            <a:br>
              <a:rPr lang="da-DK" sz="1600" b="1" dirty="0">
                <a:latin typeface="Amasis MT Pro" panose="02040504050005020304" pitchFamily="18" charset="0"/>
              </a:rPr>
            </a:br>
            <a:r>
              <a:rPr lang="nl-BE" sz="1600" b="0" i="0" u="none" strike="noStrike" baseline="0" dirty="0">
                <a:solidFill>
                  <a:srgbClr val="000000"/>
                </a:solidFill>
                <a:latin typeface="Amasis MT Pro" panose="02040504050005020304" pitchFamily="18" charset="0"/>
              </a:rPr>
              <a:t>En vandaar dat ik… Neem nu bijvoorbeeld, en dat gaat jullie misschien ook wel verbazen, ik heb ooit in mijn klas in het vijfde de </a:t>
            </a:r>
            <a:r>
              <a:rPr lang="nl-BE" sz="1600" b="0" i="1" u="none" strike="noStrike" baseline="0" dirty="0">
                <a:solidFill>
                  <a:srgbClr val="000000"/>
                </a:solidFill>
                <a:latin typeface="Amasis MT Pro" panose="02040504050005020304" pitchFamily="18" charset="0"/>
              </a:rPr>
              <a:t>Lucifer</a:t>
            </a:r>
            <a:r>
              <a:rPr lang="nl-BE" sz="1600" b="0" i="0" u="none" strike="noStrike" baseline="0" dirty="0">
                <a:solidFill>
                  <a:srgbClr val="000000"/>
                </a:solidFill>
                <a:latin typeface="Amasis MT Pro" panose="02040504050005020304" pitchFamily="18" charset="0"/>
              </a:rPr>
              <a:t> van Vondel behandeld. Dat is waanzinnig knap, omdat, ik weet niet of jullie het verhaal ongeveer kennen, dat is waanzinnig knap, en op een bepaald moment staat Lucifer daar voor al zijn duiveltjes, en hij moet tegen God gaan vechten, maar hij beseft, dat is die catharsis, ik kan niet meer terug. </a:t>
            </a:r>
            <a:r>
              <a:rPr lang="nl-BE" sz="1600" b="1" i="0" u="none" strike="noStrike" baseline="0" dirty="0">
                <a:solidFill>
                  <a:srgbClr val="000000"/>
                </a:solidFill>
                <a:latin typeface="Amasis MT Pro" panose="02040504050005020304" pitchFamily="18" charset="0"/>
              </a:rPr>
              <a:t>Dat is een ongelooflijk sterk beeld bij onze leerlingen ook, van ik voel dat ik iets slechts ga doen, en ik wil eigenlijk iets anders doen, maar ik kan niet meer, dus ik kan niet meer terug. </a:t>
            </a:r>
          </a:p>
          <a:p>
            <a:endParaRPr lang="nl-BE" sz="1600" b="1" i="0" u="none" strike="noStrike" baseline="0" dirty="0">
              <a:solidFill>
                <a:srgbClr val="000000"/>
              </a:solidFill>
              <a:latin typeface="Amasis MT Pro" panose="02040504050005020304" pitchFamily="18" charset="0"/>
            </a:endParaRPr>
          </a:p>
          <a:p>
            <a:pPr algn="l"/>
            <a:r>
              <a:rPr lang="nl-BE" sz="1600" b="0" i="0" u="none" strike="noStrike" baseline="0" dirty="0">
                <a:solidFill>
                  <a:srgbClr val="000000"/>
                </a:solidFill>
                <a:latin typeface="Amasis MT Pro" panose="02040504050005020304" pitchFamily="18" charset="0"/>
              </a:rPr>
              <a:t>Dus laat ons zeggen, als het over het literatuuronderwijs gaat, literatuur </a:t>
            </a:r>
            <a:r>
              <a:rPr lang="nl-BE" sz="1600" b="0" i="0" u="none" strike="noStrike" baseline="0" dirty="0" err="1">
                <a:solidFill>
                  <a:srgbClr val="000000"/>
                </a:solidFill>
                <a:latin typeface="Amasis MT Pro" panose="02040504050005020304" pitchFamily="18" charset="0"/>
              </a:rPr>
              <a:t>an</a:t>
            </a:r>
            <a:r>
              <a:rPr lang="nl-BE" sz="1600" b="0" i="0" u="none" strike="noStrike" baseline="0" dirty="0">
                <a:solidFill>
                  <a:srgbClr val="000000"/>
                </a:solidFill>
                <a:latin typeface="Amasis MT Pro" panose="02040504050005020304" pitchFamily="18" charset="0"/>
              </a:rPr>
              <a:t> </a:t>
            </a:r>
            <a:r>
              <a:rPr lang="nl-BE" sz="1600" b="0" i="0" u="none" strike="noStrike" baseline="0" dirty="0" err="1">
                <a:solidFill>
                  <a:srgbClr val="000000"/>
                </a:solidFill>
                <a:latin typeface="Amasis MT Pro" panose="02040504050005020304" pitchFamily="18" charset="0"/>
              </a:rPr>
              <a:t>sich</a:t>
            </a:r>
            <a:r>
              <a:rPr lang="nl-BE" sz="1600" b="0" i="0" u="none" strike="noStrike" baseline="0" dirty="0">
                <a:solidFill>
                  <a:srgbClr val="000000"/>
                </a:solidFill>
                <a:latin typeface="Amasis MT Pro" panose="02040504050005020304" pitchFamily="18" charset="0"/>
              </a:rPr>
              <a:t>, dan hoop ik dat we daar heel sterk in kunnen blijven staan. </a:t>
            </a:r>
            <a:r>
              <a:rPr lang="nl-BE" sz="1600" b="1" i="0" u="none" strike="noStrike" baseline="0" dirty="0">
                <a:solidFill>
                  <a:srgbClr val="000000"/>
                </a:solidFill>
                <a:latin typeface="Amasis MT Pro" panose="02040504050005020304" pitchFamily="18" charset="0"/>
              </a:rPr>
              <a:t>Want dat geeft heel veel duiding aan hoe de wereld in elkaar zit. Ook vandaag de dag. En hoe jongeren omgaan met situaties waarin ze belanden. Welke afkomst ze dan ook eigenlijk hebben. </a:t>
            </a:r>
            <a:r>
              <a:rPr lang="nl-BE" sz="1600" b="0" i="0" u="none" strike="noStrike" baseline="0" dirty="0">
                <a:solidFill>
                  <a:srgbClr val="000000"/>
                </a:solidFill>
                <a:latin typeface="Amasis MT Pro" panose="02040504050005020304" pitchFamily="18" charset="0"/>
              </a:rPr>
              <a:t>Dus ja, ik ben ook een hevig pleitbezorger voor literatuuronderwijs. Dat zal je wel horen.</a:t>
            </a:r>
            <a:endParaRPr lang="nl-BE" sz="1600" dirty="0">
              <a:latin typeface="Amasis MT Pro" panose="02040504050005020304" pitchFamily="18" charset="0"/>
            </a:endParaRPr>
          </a:p>
        </p:txBody>
      </p:sp>
      <p:pic>
        <p:nvPicPr>
          <p:cNvPr id="11" name="Afbeelding 10" descr="Afbeelding met tekst, kleding, schoeisel, persoon&#10;&#10;Door AI gegenereerde inhoud is mogelijk onjuist.">
            <a:extLst>
              <a:ext uri="{FF2B5EF4-FFF2-40B4-BE49-F238E27FC236}">
                <a16:creationId xmlns:a16="http://schemas.microsoft.com/office/drawing/2014/main" id="{43597C05-C619-4796-96E1-E3E4C06EEB4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
        <p:nvSpPr>
          <p:cNvPr id="13" name="Tekstvak 12">
            <a:extLst>
              <a:ext uri="{FF2B5EF4-FFF2-40B4-BE49-F238E27FC236}">
                <a16:creationId xmlns:a16="http://schemas.microsoft.com/office/drawing/2014/main" id="{8D5E6DE0-98AB-8B8C-3D66-770CB6BDA2B3}"/>
              </a:ext>
            </a:extLst>
          </p:cNvPr>
          <p:cNvSpPr txBox="1"/>
          <p:nvPr/>
        </p:nvSpPr>
        <p:spPr>
          <a:xfrm>
            <a:off x="1393268" y="986137"/>
            <a:ext cx="6099142" cy="419089"/>
          </a:xfrm>
          <a:prstGeom prst="rect">
            <a:avLst/>
          </a:prstGeom>
          <a:noFill/>
        </p:spPr>
        <p:txBody>
          <a:bodyPr wrap="square">
            <a:spAutoFit/>
          </a:bodyPr>
          <a:lstStyle/>
          <a:p>
            <a:pPr>
              <a:lnSpc>
                <a:spcPct val="115000"/>
              </a:lnSpc>
              <a:spcAft>
                <a:spcPts val="800"/>
              </a:spcAft>
              <a:buNone/>
            </a:pPr>
            <a:r>
              <a:rPr lang="en-US" sz="2000" b="1" kern="100" noProof="0" dirty="0" err="1">
                <a:solidFill>
                  <a:srgbClr val="C00000"/>
                </a:solidFill>
                <a:effectLst/>
                <a:latin typeface="Amasis MT Pro" panose="02040504050005020304" pitchFamily="18" charset="0"/>
              </a:rPr>
              <a:t>Waarom</a:t>
            </a:r>
            <a:r>
              <a:rPr lang="en-US" sz="2000" b="1" kern="100" noProof="0" dirty="0">
                <a:solidFill>
                  <a:srgbClr val="C00000"/>
                </a:solidFill>
                <a:effectLst/>
                <a:latin typeface="Amasis MT Pro" panose="02040504050005020304" pitchFamily="18" charset="0"/>
              </a:rPr>
              <a:t> canon?</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82213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afgeronde hoeken 6">
            <a:extLst>
              <a:ext uri="{FF2B5EF4-FFF2-40B4-BE49-F238E27FC236}">
                <a16:creationId xmlns:a16="http://schemas.microsoft.com/office/drawing/2014/main" id="{31B16F7B-EB49-08F9-24A3-AEE9EBC51CEF}"/>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Tekstvak 4">
            <a:extLst>
              <a:ext uri="{FF2B5EF4-FFF2-40B4-BE49-F238E27FC236}">
                <a16:creationId xmlns:a16="http://schemas.microsoft.com/office/drawing/2014/main" id="{2C73D9F8-D3EE-8918-94E7-FD6D965B6259}"/>
              </a:ext>
            </a:extLst>
          </p:cNvPr>
          <p:cNvSpPr txBox="1"/>
          <p:nvPr/>
        </p:nvSpPr>
        <p:spPr>
          <a:xfrm>
            <a:off x="3048000" y="2090172"/>
            <a:ext cx="6096000" cy="2677656"/>
          </a:xfrm>
          <a:prstGeom prst="rect">
            <a:avLst/>
          </a:prstGeom>
          <a:solidFill>
            <a:schemeClr val="accent2">
              <a:lumMod val="20000"/>
              <a:lumOff val="80000"/>
            </a:schemeClr>
          </a:solidFill>
        </p:spPr>
        <p:txBody>
          <a:bodyPr wrap="square">
            <a:spAutoFit/>
          </a:bodyPr>
          <a:lstStyle/>
          <a:p>
            <a:r>
              <a:rPr lang="nl-BE" sz="2400" i="1" dirty="0">
                <a:latin typeface="Amasis MT Pro" panose="02040504050005020304" pitchFamily="18" charset="0"/>
              </a:rPr>
              <a:t>VL_FG1_L4_M_31</a:t>
            </a:r>
          </a:p>
          <a:p>
            <a:r>
              <a:rPr lang="nl-BE" sz="2400" dirty="0">
                <a:effectLst/>
                <a:latin typeface="Amasis MT Pro" panose="02040504050005020304" pitchFamily="18" charset="0"/>
                <a:ea typeface="DengXian" panose="02010600030101010101" pitchFamily="2" charset="-122"/>
                <a:cs typeface="Times New Roman" panose="02020603050405020304" pitchFamily="18" charset="0"/>
              </a:rPr>
              <a:t>Ik zou het ook wel interessant vinden als we op het einde van de les op zo’n punt komen van, wow, er zijn hier nog Marikens, nog heel veel. En van Mariken naar Emmie gaan is één ding, maar om van Emmie terug naar Mariken te gaan, dat is pittig.</a:t>
            </a:r>
            <a:endParaRPr lang="nl-BE" sz="2400" dirty="0">
              <a:latin typeface="Amasis MT Pro" panose="02040504050005020304" pitchFamily="18" charset="0"/>
            </a:endParaRPr>
          </a:p>
        </p:txBody>
      </p:sp>
      <p:pic>
        <p:nvPicPr>
          <p:cNvPr id="9" name="Afbeelding 8" descr="Afbeelding met tekst, kleding, schoeisel, persoon&#10;&#10;Door AI gegenereerde inhoud is mogelijk onjuist.">
            <a:extLst>
              <a:ext uri="{FF2B5EF4-FFF2-40B4-BE49-F238E27FC236}">
                <a16:creationId xmlns:a16="http://schemas.microsoft.com/office/drawing/2014/main" id="{B8FF4FAC-D5CA-5F01-62B7-5CA0ED61EA9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
        <p:nvSpPr>
          <p:cNvPr id="11" name="Tekstvak 10">
            <a:extLst>
              <a:ext uri="{FF2B5EF4-FFF2-40B4-BE49-F238E27FC236}">
                <a16:creationId xmlns:a16="http://schemas.microsoft.com/office/drawing/2014/main" id="{0DBF751E-6F1C-0DC7-73C9-FC9E9B68D7DE}"/>
              </a:ext>
            </a:extLst>
          </p:cNvPr>
          <p:cNvSpPr txBox="1"/>
          <p:nvPr/>
        </p:nvSpPr>
        <p:spPr>
          <a:xfrm>
            <a:off x="1393268" y="986137"/>
            <a:ext cx="6099142" cy="419089"/>
          </a:xfrm>
          <a:prstGeom prst="rect">
            <a:avLst/>
          </a:prstGeom>
          <a:noFill/>
        </p:spPr>
        <p:txBody>
          <a:bodyPr wrap="square">
            <a:spAutoFit/>
          </a:bodyPr>
          <a:lstStyle/>
          <a:p>
            <a:pPr>
              <a:lnSpc>
                <a:spcPct val="115000"/>
              </a:lnSpc>
              <a:spcAft>
                <a:spcPts val="800"/>
              </a:spcAft>
              <a:buNone/>
            </a:pPr>
            <a:r>
              <a:rPr lang="en-US" sz="2000" b="1" kern="100" noProof="0" dirty="0" err="1">
                <a:solidFill>
                  <a:srgbClr val="C00000"/>
                </a:solidFill>
                <a:effectLst/>
                <a:latin typeface="Amasis MT Pro" panose="02040504050005020304" pitchFamily="18" charset="0"/>
              </a:rPr>
              <a:t>Waarom</a:t>
            </a:r>
            <a:r>
              <a:rPr lang="en-US" sz="2000" b="1" kern="100" noProof="0" dirty="0">
                <a:solidFill>
                  <a:srgbClr val="C00000"/>
                </a:solidFill>
                <a:effectLst/>
                <a:latin typeface="Amasis MT Pro" panose="02040504050005020304" pitchFamily="18" charset="0"/>
              </a:rPr>
              <a:t> canon?</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056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afgeronde hoeken 14">
            <a:extLst>
              <a:ext uri="{FF2B5EF4-FFF2-40B4-BE49-F238E27FC236}">
                <a16:creationId xmlns:a16="http://schemas.microsoft.com/office/drawing/2014/main" id="{E18CD68B-299C-8B6B-7302-8C2FD8547D24}"/>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el 1">
            <a:extLst>
              <a:ext uri="{FF2B5EF4-FFF2-40B4-BE49-F238E27FC236}">
                <a16:creationId xmlns:a16="http://schemas.microsoft.com/office/drawing/2014/main" id="{3D6A8C59-2767-B77C-DD0C-18E0C99B9E26}"/>
              </a:ext>
            </a:extLst>
          </p:cNvPr>
          <p:cNvSpPr>
            <a:spLocks noGrp="1"/>
          </p:cNvSpPr>
          <p:nvPr>
            <p:ph type="title"/>
          </p:nvPr>
        </p:nvSpPr>
        <p:spPr>
          <a:xfrm>
            <a:off x="1238250" y="622300"/>
            <a:ext cx="10515600" cy="1325563"/>
          </a:xfrm>
        </p:spPr>
        <p:txBody>
          <a:bodyPr>
            <a:normAutofit/>
          </a:bodyPr>
          <a:lstStyle/>
          <a:p>
            <a:r>
              <a:rPr lang="nl-BE" sz="2400" b="1" dirty="0">
                <a:solidFill>
                  <a:srgbClr val="C00000"/>
                </a:solidFill>
                <a:latin typeface="Amasis MT Pro" panose="02040504050005020304" pitchFamily="18" charset="0"/>
              </a:rPr>
              <a:t>Twijfels en uitdagingen</a:t>
            </a:r>
          </a:p>
        </p:txBody>
      </p:sp>
      <p:sp>
        <p:nvSpPr>
          <p:cNvPr id="5" name="Tekstvak 4">
            <a:extLst>
              <a:ext uri="{FF2B5EF4-FFF2-40B4-BE49-F238E27FC236}">
                <a16:creationId xmlns:a16="http://schemas.microsoft.com/office/drawing/2014/main" id="{9F353F27-385D-6FEB-2C94-698F1C182E5C}"/>
              </a:ext>
            </a:extLst>
          </p:cNvPr>
          <p:cNvSpPr txBox="1"/>
          <p:nvPr/>
        </p:nvSpPr>
        <p:spPr>
          <a:xfrm>
            <a:off x="1238250" y="1690688"/>
            <a:ext cx="7505700" cy="1569660"/>
          </a:xfrm>
          <a:prstGeom prst="rect">
            <a:avLst/>
          </a:prstGeom>
          <a:solidFill>
            <a:schemeClr val="accent2">
              <a:lumMod val="20000"/>
              <a:lumOff val="80000"/>
            </a:schemeClr>
          </a:solidFill>
        </p:spPr>
        <p:txBody>
          <a:bodyPr wrap="square">
            <a:spAutoFit/>
          </a:bodyPr>
          <a:lstStyle/>
          <a:p>
            <a:pPr algn="l"/>
            <a:r>
              <a:rPr lang="nl-BE" sz="1600" i="1" u="none" strike="noStrike" baseline="0" dirty="0">
                <a:solidFill>
                  <a:srgbClr val="000000"/>
                </a:solidFill>
                <a:latin typeface="Amasis MT Pro" panose="02040504050005020304" pitchFamily="18" charset="0"/>
              </a:rPr>
              <a:t>VL_FG1_L2_V_36</a:t>
            </a:r>
            <a:br>
              <a:rPr lang="nl-BE" sz="1600" b="0" i="0" u="none" strike="noStrike" baseline="0" dirty="0">
                <a:solidFill>
                  <a:srgbClr val="000000"/>
                </a:solidFill>
                <a:latin typeface="Amasis MT Pro" panose="02040504050005020304" pitchFamily="18" charset="0"/>
              </a:rPr>
            </a:br>
            <a:r>
              <a:rPr lang="nl-BE" sz="1600" b="1" i="0" u="none" strike="noStrike" baseline="0" dirty="0">
                <a:solidFill>
                  <a:srgbClr val="000000"/>
                </a:solidFill>
                <a:latin typeface="Amasis MT Pro" panose="02040504050005020304" pitchFamily="18" charset="0"/>
              </a:rPr>
              <a:t>Maar dan word ik zo’n geschiedenisleerkracht </a:t>
            </a:r>
            <a:r>
              <a:rPr lang="nl-BE" sz="1600" b="0" i="0" u="none" strike="noStrike" baseline="0" dirty="0">
                <a:solidFill>
                  <a:srgbClr val="000000"/>
                </a:solidFill>
                <a:latin typeface="Amasis MT Pro" panose="02040504050005020304" pitchFamily="18" charset="0"/>
              </a:rPr>
              <a:t>en ik heb daar geen zin in om zo’n geschiedenisleerkracht te worden. Ook al interesseert mij dat zelf, dan wordt dat zo’n… Ik had dat heel hard met die middeleeuwen ook heel hard. En dan moest ik… Ja, je hebt dat gezien in het derde middelbaar. Dat doodde het plezier, terwijl dat dan niet was waar Karel ende Elegast om draaide dan efkes.</a:t>
            </a:r>
          </a:p>
        </p:txBody>
      </p:sp>
      <p:sp>
        <p:nvSpPr>
          <p:cNvPr id="13" name="Tekstvak 12">
            <a:extLst>
              <a:ext uri="{FF2B5EF4-FFF2-40B4-BE49-F238E27FC236}">
                <a16:creationId xmlns:a16="http://schemas.microsoft.com/office/drawing/2014/main" id="{3924E2A9-2EBF-2E76-85FB-6566B272A796}"/>
              </a:ext>
            </a:extLst>
          </p:cNvPr>
          <p:cNvSpPr txBox="1"/>
          <p:nvPr/>
        </p:nvSpPr>
        <p:spPr>
          <a:xfrm>
            <a:off x="3067049" y="3490754"/>
            <a:ext cx="7886701" cy="2554545"/>
          </a:xfrm>
          <a:prstGeom prst="rect">
            <a:avLst/>
          </a:prstGeom>
          <a:solidFill>
            <a:schemeClr val="tx2">
              <a:lumMod val="10000"/>
              <a:lumOff val="90000"/>
            </a:schemeClr>
          </a:solidFill>
        </p:spPr>
        <p:txBody>
          <a:bodyPr wrap="square">
            <a:spAutoFit/>
          </a:bodyPr>
          <a:lstStyle/>
          <a:p>
            <a:pPr algn="l"/>
            <a:r>
              <a:rPr lang="nl-BE" sz="1600" i="1" u="none" strike="noStrike" baseline="0" dirty="0">
                <a:solidFill>
                  <a:srgbClr val="000000"/>
                </a:solidFill>
                <a:latin typeface="Amasis MT Pro" panose="02040504050005020304" pitchFamily="18" charset="0"/>
              </a:rPr>
              <a:t>NL_FG1_L1_V_39</a:t>
            </a:r>
            <a:br>
              <a:rPr lang="nl-BE" sz="1600" b="0" i="0" u="none" strike="noStrike" baseline="0" dirty="0">
                <a:solidFill>
                  <a:srgbClr val="000000"/>
                </a:solidFill>
                <a:latin typeface="Amasis MT Pro" panose="02040504050005020304" pitchFamily="18" charset="0"/>
              </a:rPr>
            </a:br>
            <a:r>
              <a:rPr lang="nl-BE" sz="1600" b="0" i="0" u="none" strike="noStrike" baseline="0" dirty="0">
                <a:solidFill>
                  <a:srgbClr val="000000"/>
                </a:solidFill>
                <a:latin typeface="Amasis MT Pro" panose="02040504050005020304" pitchFamily="18" charset="0"/>
              </a:rPr>
              <a:t>Ja, maar ik bedoel meer van, ik vind het ook belangrijk dat, </a:t>
            </a:r>
            <a:r>
              <a:rPr lang="nl-BE" sz="1600" b="1" i="0" u="none" strike="noStrike" baseline="0" dirty="0">
                <a:solidFill>
                  <a:srgbClr val="000000"/>
                </a:solidFill>
                <a:latin typeface="Amasis MT Pro" panose="02040504050005020304" pitchFamily="18" charset="0"/>
              </a:rPr>
              <a:t>ik heb ook collega’s die blijven mij adviseren wat hun vroeger is geadviseerd</a:t>
            </a:r>
            <a:r>
              <a:rPr lang="nl-BE" sz="1600" b="0" i="0" u="none" strike="noStrike" baseline="0" dirty="0">
                <a:solidFill>
                  <a:srgbClr val="000000"/>
                </a:solidFill>
                <a:latin typeface="Amasis MT Pro" panose="02040504050005020304" pitchFamily="18" charset="0"/>
              </a:rPr>
              <a:t>.</a:t>
            </a:r>
            <a:br>
              <a:rPr lang="nl-BE" sz="1600" b="0" i="0" u="none" strike="noStrike" baseline="0" dirty="0">
                <a:solidFill>
                  <a:srgbClr val="000000"/>
                </a:solidFill>
                <a:latin typeface="Amasis MT Pro" panose="02040504050005020304" pitchFamily="18" charset="0"/>
              </a:rPr>
            </a:br>
            <a:endParaRPr lang="nl-BE" sz="1600" b="0" i="0" u="none" strike="noStrike" baseline="0" dirty="0">
              <a:solidFill>
                <a:srgbClr val="000000"/>
              </a:solidFill>
              <a:latin typeface="Amasis MT Pro" panose="02040504050005020304" pitchFamily="18" charset="0"/>
            </a:endParaRPr>
          </a:p>
          <a:p>
            <a:pPr algn="l"/>
            <a:r>
              <a:rPr lang="nl-BE" sz="1600" i="1" u="none" strike="noStrike" baseline="0" dirty="0">
                <a:solidFill>
                  <a:srgbClr val="000000"/>
                </a:solidFill>
                <a:latin typeface="Amasis MT Pro" panose="02040504050005020304" pitchFamily="18" charset="0"/>
              </a:rPr>
              <a:t>NL_FG1_L2_V_61</a:t>
            </a:r>
            <a:br>
              <a:rPr lang="nl-BE" sz="1600" b="0" i="0" u="none" strike="noStrike" baseline="0" dirty="0">
                <a:solidFill>
                  <a:srgbClr val="000000"/>
                </a:solidFill>
                <a:latin typeface="Amasis MT Pro" panose="02040504050005020304" pitchFamily="18" charset="0"/>
              </a:rPr>
            </a:br>
            <a:r>
              <a:rPr lang="nl-BE" sz="1600" b="0" i="0" u="none" strike="noStrike" baseline="0" dirty="0">
                <a:solidFill>
                  <a:srgbClr val="000000"/>
                </a:solidFill>
                <a:latin typeface="Amasis MT Pro" panose="02040504050005020304" pitchFamily="18" charset="0"/>
              </a:rPr>
              <a:t>Er zijn zoveel goede boeken bijgekomen.</a:t>
            </a:r>
          </a:p>
          <a:p>
            <a:pPr algn="l"/>
            <a:br>
              <a:rPr lang="nl-BE" sz="1600" i="1" u="none" strike="noStrike" baseline="0" dirty="0">
                <a:solidFill>
                  <a:srgbClr val="000000"/>
                </a:solidFill>
                <a:latin typeface="Amasis MT Pro" panose="02040504050005020304" pitchFamily="18" charset="0"/>
              </a:rPr>
            </a:br>
            <a:r>
              <a:rPr lang="nl-BE" sz="1600" i="1" u="none" strike="noStrike" baseline="0" dirty="0">
                <a:solidFill>
                  <a:srgbClr val="000000"/>
                </a:solidFill>
                <a:latin typeface="Amasis MT Pro" panose="02040504050005020304" pitchFamily="18" charset="0"/>
              </a:rPr>
              <a:t>NL_FG1_L1_V_39</a:t>
            </a:r>
            <a:br>
              <a:rPr lang="nl-BE" sz="1600" b="0" i="0" u="none" strike="noStrike" baseline="0" dirty="0">
                <a:solidFill>
                  <a:srgbClr val="000000"/>
                </a:solidFill>
                <a:latin typeface="Amasis MT Pro" panose="02040504050005020304" pitchFamily="18" charset="0"/>
              </a:rPr>
            </a:br>
            <a:r>
              <a:rPr lang="nl-BE" sz="1600" b="0" i="0" u="none" strike="noStrike" baseline="0" dirty="0">
                <a:solidFill>
                  <a:srgbClr val="000000"/>
                </a:solidFill>
                <a:latin typeface="Amasis MT Pro" panose="02040504050005020304" pitchFamily="18" charset="0"/>
              </a:rPr>
              <a:t>Precies, en dat vind ik zelf, dat vind ik wel lastig, want dan denk ik, kom op, er is zoveel moois gepubliceerd sinds jij geboren bent. Sinds onze leerlingen geboren zijn.</a:t>
            </a:r>
            <a:endParaRPr lang="nl-BE" sz="2400" dirty="0">
              <a:latin typeface="Amasis MT Pro" panose="02040504050005020304" pitchFamily="18" charset="0"/>
            </a:endParaRPr>
          </a:p>
        </p:txBody>
      </p:sp>
      <p:pic>
        <p:nvPicPr>
          <p:cNvPr id="17" name="Afbeelding 16" descr="Afbeelding met tekst, kleding, schoeisel, persoon&#10;&#10;Door AI gegenereerde inhoud is mogelijk onjuist.">
            <a:extLst>
              <a:ext uri="{FF2B5EF4-FFF2-40B4-BE49-F238E27FC236}">
                <a16:creationId xmlns:a16="http://schemas.microsoft.com/office/drawing/2014/main" id="{7558D6F9-9789-8D56-F65E-6CEF8583E22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158727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9A40C-4647-BF37-2CB9-AF95497D1D7D}"/>
            </a:ext>
          </a:extLst>
        </p:cNvPr>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018EDBED-A2D5-8B93-C4BB-A68D6337020E}"/>
              </a:ext>
            </a:extLst>
          </p:cNvPr>
          <p:cNvSpPr/>
          <p:nvPr/>
        </p:nvSpPr>
        <p:spPr>
          <a:xfrm>
            <a:off x="600075" y="538480"/>
            <a:ext cx="10915650" cy="599440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Tekstvak 4">
            <a:extLst>
              <a:ext uri="{FF2B5EF4-FFF2-40B4-BE49-F238E27FC236}">
                <a16:creationId xmlns:a16="http://schemas.microsoft.com/office/drawing/2014/main" id="{FCC0F239-4792-E2B5-F588-42BC407F383E}"/>
              </a:ext>
            </a:extLst>
          </p:cNvPr>
          <p:cNvSpPr txBox="1"/>
          <p:nvPr/>
        </p:nvSpPr>
        <p:spPr>
          <a:xfrm>
            <a:off x="1633537" y="1743520"/>
            <a:ext cx="8848725" cy="2062103"/>
          </a:xfrm>
          <a:prstGeom prst="rect">
            <a:avLst/>
          </a:prstGeom>
          <a:solidFill>
            <a:schemeClr val="tx2">
              <a:lumMod val="10000"/>
              <a:lumOff val="90000"/>
            </a:schemeClr>
          </a:solidFill>
        </p:spPr>
        <p:txBody>
          <a:bodyPr wrap="square">
            <a:spAutoFit/>
          </a:bodyPr>
          <a:lstStyle/>
          <a:p>
            <a:pPr>
              <a:spcBef>
                <a:spcPts val="500"/>
              </a:spcBef>
              <a:spcAft>
                <a:spcPts val="900"/>
              </a:spcAft>
              <a:buNone/>
            </a:pPr>
            <a:r>
              <a:rPr lang="nl-BE" sz="1600" i="1" dirty="0">
                <a:solidFill>
                  <a:srgbClr val="000000"/>
                </a:solidFill>
                <a:latin typeface="Amasis MT Pro" panose="02040504050005020304" pitchFamily="18" charset="0"/>
              </a:rPr>
              <a:t>Leraar F6 NL1</a:t>
            </a:r>
            <a:br>
              <a:rPr lang="nl-BE" sz="1600" dirty="0">
                <a:solidFill>
                  <a:srgbClr val="000000"/>
                </a:solidFill>
                <a:effectLst/>
                <a:latin typeface="Amasis MT Pro" panose="02040504050005020304" pitchFamily="18" charset="0"/>
                <a:ea typeface="Arial" panose="020B0604020202020204" pitchFamily="34" charset="0"/>
              </a:rPr>
            </a:br>
            <a:r>
              <a:rPr lang="nl-BE" sz="1600" dirty="0">
                <a:solidFill>
                  <a:srgbClr val="000000"/>
                </a:solidFill>
                <a:effectLst/>
                <a:latin typeface="Amasis MT Pro" panose="02040504050005020304" pitchFamily="18" charset="0"/>
                <a:ea typeface="Arial" panose="020B0604020202020204" pitchFamily="34" charset="0"/>
              </a:rPr>
              <a:t>Nou, kijk, sommige Vlamingen, </a:t>
            </a:r>
            <a:r>
              <a:rPr lang="nl-BE" sz="1600" b="1" dirty="0">
                <a:solidFill>
                  <a:srgbClr val="000000"/>
                </a:solidFill>
                <a:effectLst/>
                <a:latin typeface="Amasis MT Pro" panose="02040504050005020304" pitchFamily="18" charset="0"/>
                <a:ea typeface="Arial" panose="020B0604020202020204" pitchFamily="34" charset="0"/>
              </a:rPr>
              <a:t>ik hou erg van Vlaamse klassiekers</a:t>
            </a:r>
            <a:r>
              <a:rPr lang="nl-BE" sz="1600" dirty="0">
                <a:solidFill>
                  <a:srgbClr val="000000"/>
                </a:solidFill>
                <a:effectLst/>
                <a:latin typeface="Amasis MT Pro" panose="02040504050005020304" pitchFamily="18" charset="0"/>
                <a:ea typeface="Arial" panose="020B0604020202020204" pitchFamily="34" charset="0"/>
              </a:rPr>
              <a:t>, ik vind het zelf fantastisch. Maar ja, Gezelle, dat kent bijna niemand meer in Nederland. Ik ben de laatste </a:t>
            </a:r>
            <a:r>
              <a:rPr lang="nl-BE" sz="1600" dirty="0" err="1">
                <a:solidFill>
                  <a:srgbClr val="000000"/>
                </a:solidFill>
                <a:effectLst/>
                <a:latin typeface="Amasis MT Pro" panose="02040504050005020304" pitchFamily="18" charset="0"/>
                <a:ea typeface="Arial" panose="020B0604020202020204" pitchFamily="34" charset="0"/>
              </a:rPr>
              <a:t>Conscience</a:t>
            </a:r>
            <a:r>
              <a:rPr lang="nl-BE" sz="1600" dirty="0">
                <a:solidFill>
                  <a:srgbClr val="000000"/>
                </a:solidFill>
                <a:effectLst/>
                <a:latin typeface="Amasis MT Pro" panose="02040504050005020304" pitchFamily="18" charset="0"/>
                <a:ea typeface="Arial" panose="020B0604020202020204" pitchFamily="34" charset="0"/>
              </a:rPr>
              <a:t>-fan, </a:t>
            </a:r>
            <a:r>
              <a:rPr lang="nl-BE" sz="1600" b="1" dirty="0">
                <a:solidFill>
                  <a:srgbClr val="000000"/>
                </a:solidFill>
                <a:effectLst/>
                <a:latin typeface="Amasis MT Pro" panose="02040504050005020304" pitchFamily="18" charset="0"/>
                <a:ea typeface="Arial" panose="020B0604020202020204" pitchFamily="34" charset="0"/>
              </a:rPr>
              <a:t>ik ben echt gek op </a:t>
            </a:r>
            <a:r>
              <a:rPr lang="nl-BE" sz="1600" b="1" dirty="0" err="1">
                <a:solidFill>
                  <a:srgbClr val="000000"/>
                </a:solidFill>
                <a:effectLst/>
                <a:latin typeface="Amasis MT Pro" panose="02040504050005020304" pitchFamily="18" charset="0"/>
                <a:ea typeface="Arial" panose="020B0604020202020204" pitchFamily="34" charset="0"/>
              </a:rPr>
              <a:t>Conscience</a:t>
            </a:r>
            <a:r>
              <a:rPr lang="nl-BE" sz="1600" dirty="0">
                <a:solidFill>
                  <a:srgbClr val="000000"/>
                </a:solidFill>
                <a:effectLst/>
                <a:latin typeface="Amasis MT Pro" panose="02040504050005020304" pitchFamily="18" charset="0"/>
                <a:ea typeface="Arial" panose="020B0604020202020204" pitchFamily="34" charset="0"/>
              </a:rPr>
              <a:t>. […] maar ja, dan merk ik van, jongens, dat moet je niet aan Nederlandse kinderen willen verkopen, joh. </a:t>
            </a:r>
            <a:r>
              <a:rPr lang="nl-BE" sz="1600" b="1" dirty="0">
                <a:solidFill>
                  <a:srgbClr val="000000"/>
                </a:solidFill>
                <a:effectLst/>
                <a:latin typeface="Amasis MT Pro" panose="02040504050005020304" pitchFamily="18" charset="0"/>
                <a:ea typeface="Arial" panose="020B0604020202020204" pitchFamily="34" charset="0"/>
              </a:rPr>
              <a:t>Gezelle, </a:t>
            </a:r>
            <a:r>
              <a:rPr lang="nl-BE" sz="1600" b="1" dirty="0" err="1">
                <a:solidFill>
                  <a:srgbClr val="000000"/>
                </a:solidFill>
                <a:effectLst/>
                <a:latin typeface="Amasis MT Pro" panose="02040504050005020304" pitchFamily="18" charset="0"/>
                <a:ea typeface="Arial" panose="020B0604020202020204" pitchFamily="34" charset="0"/>
              </a:rPr>
              <a:t>Conscience</a:t>
            </a:r>
            <a:r>
              <a:rPr lang="nl-BE" sz="1600" b="1" dirty="0">
                <a:solidFill>
                  <a:srgbClr val="000000"/>
                </a:solidFill>
                <a:effectLst/>
                <a:latin typeface="Amasis MT Pro" panose="02040504050005020304" pitchFamily="18" charset="0"/>
                <a:ea typeface="Arial" panose="020B0604020202020204" pitchFamily="34" charset="0"/>
              </a:rPr>
              <a:t>, Boon, Claus, nee, dat moet je niet aan Nederlanders willen verkopen</a:t>
            </a:r>
            <a:r>
              <a:rPr lang="nl-BE" sz="1600" dirty="0">
                <a:solidFill>
                  <a:srgbClr val="000000"/>
                </a:solidFill>
                <a:effectLst/>
                <a:latin typeface="Amasis MT Pro" panose="02040504050005020304" pitchFamily="18" charset="0"/>
                <a:ea typeface="Arial" panose="020B0604020202020204" pitchFamily="34" charset="0"/>
              </a:rPr>
              <a:t>. Dus ik heb meestal toch de neiging, om de simpele reden, omdat die Vlamingen hier, ze worden hier gewoon niet gelezen, men kent ze niet. Nee. </a:t>
            </a:r>
            <a:r>
              <a:rPr lang="nl-BE" sz="1600" b="1" dirty="0">
                <a:solidFill>
                  <a:srgbClr val="000000"/>
                </a:solidFill>
                <a:effectLst/>
                <a:latin typeface="Amasis MT Pro" panose="02040504050005020304" pitchFamily="18" charset="0"/>
                <a:ea typeface="Arial" panose="020B0604020202020204" pitchFamily="34" charset="0"/>
              </a:rPr>
              <a:t>Men kent ze niet. </a:t>
            </a:r>
          </a:p>
        </p:txBody>
      </p:sp>
      <p:sp>
        <p:nvSpPr>
          <p:cNvPr id="13" name="Tekstvak 12">
            <a:extLst>
              <a:ext uri="{FF2B5EF4-FFF2-40B4-BE49-F238E27FC236}">
                <a16:creationId xmlns:a16="http://schemas.microsoft.com/office/drawing/2014/main" id="{8DF214DC-3817-5B45-7A97-FF5EA5479E61}"/>
              </a:ext>
            </a:extLst>
          </p:cNvPr>
          <p:cNvSpPr txBox="1"/>
          <p:nvPr/>
        </p:nvSpPr>
        <p:spPr>
          <a:xfrm>
            <a:off x="3500437" y="4017711"/>
            <a:ext cx="5114924" cy="2062103"/>
          </a:xfrm>
          <a:prstGeom prst="rect">
            <a:avLst/>
          </a:prstGeom>
          <a:solidFill>
            <a:schemeClr val="tx2">
              <a:lumMod val="10000"/>
              <a:lumOff val="90000"/>
            </a:schemeClr>
          </a:solidFill>
        </p:spPr>
        <p:txBody>
          <a:bodyPr wrap="square">
            <a:spAutoFit/>
          </a:bodyPr>
          <a:lstStyle/>
          <a:p>
            <a:r>
              <a:rPr lang="nl-BE" sz="1600" i="1" dirty="0">
                <a:latin typeface="Amasis MT Pro" panose="02040504050005020304" pitchFamily="18" charset="0"/>
              </a:rPr>
              <a:t>NL_FG2_L3_M_53</a:t>
            </a:r>
            <a:br>
              <a:rPr lang="nl-BE" sz="1600" dirty="0">
                <a:latin typeface="Amasis MT Pro" panose="02040504050005020304" pitchFamily="18" charset="0"/>
              </a:rPr>
            </a:br>
            <a:r>
              <a:rPr lang="nl-BE" sz="1600" b="1" dirty="0">
                <a:latin typeface="Amasis MT Pro" panose="02040504050005020304" pitchFamily="18" charset="0"/>
              </a:rPr>
              <a:t>Je krijgt hem niet meer verkocht</a:t>
            </a:r>
            <a:r>
              <a:rPr lang="nl-BE" sz="1600" dirty="0">
                <a:latin typeface="Amasis MT Pro" panose="02040504050005020304" pitchFamily="18" charset="0"/>
              </a:rPr>
              <a:t>, de </a:t>
            </a:r>
            <a:r>
              <a:rPr lang="nl-BE" sz="1600" i="1" dirty="0">
                <a:latin typeface="Amasis MT Pro" panose="02040504050005020304" pitchFamily="18" charset="0"/>
              </a:rPr>
              <a:t>Camera </a:t>
            </a:r>
            <a:r>
              <a:rPr lang="nl-BE" sz="1600" i="1" dirty="0" err="1">
                <a:latin typeface="Amasis MT Pro" panose="02040504050005020304" pitchFamily="18" charset="0"/>
              </a:rPr>
              <a:t>obscura</a:t>
            </a:r>
            <a:r>
              <a:rPr lang="nl-BE" sz="1600" dirty="0">
                <a:latin typeface="Amasis MT Pro" panose="02040504050005020304" pitchFamily="18" charset="0"/>
              </a:rPr>
              <a:t>.</a:t>
            </a:r>
          </a:p>
          <a:p>
            <a:br>
              <a:rPr lang="nl-BE" sz="1600" i="1" dirty="0">
                <a:latin typeface="Amasis MT Pro" panose="02040504050005020304" pitchFamily="18" charset="0"/>
              </a:rPr>
            </a:br>
            <a:r>
              <a:rPr lang="nl-BE" sz="1600" i="1" dirty="0">
                <a:latin typeface="Amasis MT Pro" panose="02040504050005020304" pitchFamily="18" charset="0"/>
              </a:rPr>
              <a:t>NL_FG2_L1_M_51</a:t>
            </a:r>
            <a:br>
              <a:rPr lang="nl-BE" sz="1600" dirty="0">
                <a:latin typeface="Amasis MT Pro" panose="02040504050005020304" pitchFamily="18" charset="0"/>
              </a:rPr>
            </a:br>
            <a:r>
              <a:rPr lang="nl-BE" sz="1600" dirty="0">
                <a:latin typeface="Amasis MT Pro" panose="02040504050005020304" pitchFamily="18" charset="0"/>
              </a:rPr>
              <a:t>Ja, ik ook. Moeilijk.</a:t>
            </a:r>
          </a:p>
          <a:p>
            <a:br>
              <a:rPr lang="nl-BE" sz="1600" i="1" dirty="0">
                <a:latin typeface="Amasis MT Pro" panose="02040504050005020304" pitchFamily="18" charset="0"/>
              </a:rPr>
            </a:br>
            <a:r>
              <a:rPr lang="nl-BE" sz="1600" i="1" dirty="0">
                <a:latin typeface="Amasis MT Pro" panose="02040504050005020304" pitchFamily="18" charset="0"/>
              </a:rPr>
              <a:t>NL_FG2_L2_M_46</a:t>
            </a:r>
            <a:br>
              <a:rPr lang="nl-BE" sz="1600" dirty="0">
                <a:latin typeface="Amasis MT Pro" panose="02040504050005020304" pitchFamily="18" charset="0"/>
              </a:rPr>
            </a:br>
            <a:r>
              <a:rPr lang="nl-BE" sz="1600" b="1" dirty="0">
                <a:latin typeface="Amasis MT Pro" panose="02040504050005020304" pitchFamily="18" charset="0"/>
              </a:rPr>
              <a:t>Ook niet aan mezelf.</a:t>
            </a:r>
          </a:p>
        </p:txBody>
      </p:sp>
      <p:sp>
        <p:nvSpPr>
          <p:cNvPr id="6" name="Titel 1">
            <a:extLst>
              <a:ext uri="{FF2B5EF4-FFF2-40B4-BE49-F238E27FC236}">
                <a16:creationId xmlns:a16="http://schemas.microsoft.com/office/drawing/2014/main" id="{DEFFE34A-38D5-0320-B12E-D26E298D75D1}"/>
              </a:ext>
            </a:extLst>
          </p:cNvPr>
          <p:cNvSpPr txBox="1">
            <a:spLocks/>
          </p:cNvSpPr>
          <p:nvPr/>
        </p:nvSpPr>
        <p:spPr>
          <a:xfrm>
            <a:off x="1238250" y="6223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BE" sz="2400" b="1">
                <a:solidFill>
                  <a:srgbClr val="C00000"/>
                </a:solidFill>
                <a:latin typeface="Amasis MT Pro" panose="02040504050005020304" pitchFamily="18" charset="0"/>
              </a:rPr>
              <a:t>Twijfels en uitdagingen</a:t>
            </a:r>
            <a:endParaRPr lang="nl-BE" sz="2400" b="1" dirty="0">
              <a:solidFill>
                <a:srgbClr val="C00000"/>
              </a:solidFill>
              <a:latin typeface="Amasis MT Pro" panose="02040504050005020304" pitchFamily="18" charset="0"/>
            </a:endParaRPr>
          </a:p>
        </p:txBody>
      </p:sp>
      <p:pic>
        <p:nvPicPr>
          <p:cNvPr id="10" name="Afbeelding 9" descr="Afbeelding met tekst, kleding, schoeisel, persoon&#10;&#10;Door AI gegenereerde inhoud is mogelijk onjuist.">
            <a:extLst>
              <a:ext uri="{FF2B5EF4-FFF2-40B4-BE49-F238E27FC236}">
                <a16:creationId xmlns:a16="http://schemas.microsoft.com/office/drawing/2014/main" id="{9C8247BC-D2BE-2404-C322-2527C058056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273470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8C154A6D-BA26-33C4-F99C-ED5D3C7B4480}"/>
              </a:ext>
            </a:extLst>
          </p:cNvPr>
          <p:cNvSpPr/>
          <p:nvPr/>
        </p:nvSpPr>
        <p:spPr>
          <a:xfrm>
            <a:off x="638175" y="533400"/>
            <a:ext cx="10915650" cy="560705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nl-BE" dirty="0">
                <a:latin typeface="Amasis MT Pro Light" panose="02040304050005020304" pitchFamily="18" charset="0"/>
              </a:rPr>
              <a:t>(Stichting lezen 2026) </a:t>
            </a:r>
          </a:p>
          <a:p>
            <a:endParaRPr lang="nl-BE" dirty="0">
              <a:latin typeface="Amasis MT Pro Light" panose="02040304050005020304" pitchFamily="18" charset="0"/>
            </a:endParaRPr>
          </a:p>
        </p:txBody>
      </p:sp>
      <p:sp>
        <p:nvSpPr>
          <p:cNvPr id="3" name="Tijdelijke aanduiding voor inhoud 2">
            <a:extLst>
              <a:ext uri="{FF2B5EF4-FFF2-40B4-BE49-F238E27FC236}">
                <a16:creationId xmlns:a16="http://schemas.microsoft.com/office/drawing/2014/main" id="{FF3F7668-45A5-981E-6A65-8D67B680904F}"/>
              </a:ext>
            </a:extLst>
          </p:cNvPr>
          <p:cNvSpPr>
            <a:spLocks noGrp="1"/>
          </p:cNvSpPr>
          <p:nvPr>
            <p:ph idx="1"/>
          </p:nvPr>
        </p:nvSpPr>
        <p:spPr>
          <a:xfrm>
            <a:off x="2962275" y="2660650"/>
            <a:ext cx="6877050" cy="1536700"/>
          </a:xfrm>
          <a:solidFill>
            <a:schemeClr val="accent2">
              <a:lumMod val="20000"/>
              <a:lumOff val="80000"/>
            </a:schemeClr>
          </a:solidFill>
        </p:spPr>
        <p:txBody>
          <a:bodyPr>
            <a:normAutofit fontScale="92500" lnSpcReduction="10000"/>
          </a:bodyPr>
          <a:lstStyle/>
          <a:p>
            <a:pPr marL="0" indent="0">
              <a:buNone/>
            </a:pPr>
            <a:r>
              <a:rPr lang="nl-BE" sz="2400" i="1" dirty="0">
                <a:latin typeface="Amasis MT Pro" panose="02040504050005020304" pitchFamily="18" charset="0"/>
              </a:rPr>
              <a:t>VL_FG1_L1_M_30</a:t>
            </a:r>
            <a:br>
              <a:rPr lang="nl-BE" sz="2400" dirty="0">
                <a:latin typeface="Amasis MT Pro" panose="02040504050005020304" pitchFamily="18" charset="0"/>
              </a:rPr>
            </a:br>
            <a:r>
              <a:rPr lang="nl-BE" sz="2400" dirty="0">
                <a:latin typeface="Amasis MT Pro" panose="02040504050005020304" pitchFamily="18" charset="0"/>
              </a:rPr>
              <a:t>Het is belangrijk dat je dat zegt, want ik heb liever een leerkracht die focust op waar die voeling mee heeft, dan iemand die alles wil doen en dan heb je de helft waar je geen voeling mee hebt.</a:t>
            </a:r>
          </a:p>
          <a:p>
            <a:pPr marL="0" indent="0">
              <a:buNone/>
            </a:pPr>
            <a:endParaRPr lang="nl-BE" dirty="0"/>
          </a:p>
        </p:txBody>
      </p:sp>
      <p:sp>
        <p:nvSpPr>
          <p:cNvPr id="4" name="Titel 1">
            <a:extLst>
              <a:ext uri="{FF2B5EF4-FFF2-40B4-BE49-F238E27FC236}">
                <a16:creationId xmlns:a16="http://schemas.microsoft.com/office/drawing/2014/main" id="{197E75AD-751C-0521-43E1-5E25DB9C2E6A}"/>
              </a:ext>
            </a:extLst>
          </p:cNvPr>
          <p:cNvSpPr>
            <a:spLocks noGrp="1"/>
          </p:cNvSpPr>
          <p:nvPr>
            <p:ph type="title"/>
          </p:nvPr>
        </p:nvSpPr>
        <p:spPr>
          <a:xfrm>
            <a:off x="1143000" y="1047750"/>
            <a:ext cx="10515600" cy="1325563"/>
          </a:xfrm>
        </p:spPr>
        <p:txBody>
          <a:bodyPr>
            <a:normAutofit/>
          </a:bodyPr>
          <a:lstStyle/>
          <a:p>
            <a:r>
              <a:rPr lang="nl-BE" sz="2400" b="1" dirty="0">
                <a:solidFill>
                  <a:srgbClr val="C00000"/>
                </a:solidFill>
                <a:latin typeface="Amasis MT Pro" panose="02040504050005020304" pitchFamily="18" charset="0"/>
              </a:rPr>
              <a:t>Tips en handvaten voor de klaspraktijk</a:t>
            </a:r>
          </a:p>
        </p:txBody>
      </p:sp>
      <p:pic>
        <p:nvPicPr>
          <p:cNvPr id="8" name="Afbeelding 7" descr="Afbeelding met tekst, kleding, schoeisel, persoon&#10;&#10;Door AI gegenereerde inhoud is mogelijk onjuist.">
            <a:extLst>
              <a:ext uri="{FF2B5EF4-FFF2-40B4-BE49-F238E27FC236}">
                <a16:creationId xmlns:a16="http://schemas.microsoft.com/office/drawing/2014/main" id="{65DBB532-B3E2-3F7E-1082-7B45703C4F3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1363904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1CAD3-4314-DA58-2140-B9996D47EB79}"/>
            </a:ext>
          </a:extLst>
        </p:cNvPr>
        <p:cNvGrpSpPr/>
        <p:nvPr/>
      </p:nvGrpSpPr>
      <p:grpSpPr>
        <a:xfrm>
          <a:off x="0" y="0"/>
          <a:ext cx="0" cy="0"/>
          <a:chOff x="0" y="0"/>
          <a:chExt cx="0" cy="0"/>
        </a:xfrm>
      </p:grpSpPr>
      <p:sp>
        <p:nvSpPr>
          <p:cNvPr id="12" name="Rechthoek: afgeronde hoeken 11">
            <a:extLst>
              <a:ext uri="{FF2B5EF4-FFF2-40B4-BE49-F238E27FC236}">
                <a16:creationId xmlns:a16="http://schemas.microsoft.com/office/drawing/2014/main" id="{3D6C3539-1392-C334-F2BD-00D8FFEE79CC}"/>
              </a:ext>
            </a:extLst>
          </p:cNvPr>
          <p:cNvSpPr/>
          <p:nvPr/>
        </p:nvSpPr>
        <p:spPr>
          <a:xfrm>
            <a:off x="638175" y="533400"/>
            <a:ext cx="10915650" cy="560705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nl-BE" dirty="0">
                <a:latin typeface="Amasis MT Pro Light" panose="02040304050005020304" pitchFamily="18" charset="0"/>
              </a:rPr>
              <a:t>(Stichting lezen 2026) </a:t>
            </a:r>
          </a:p>
          <a:p>
            <a:endParaRPr lang="nl-BE" dirty="0">
              <a:latin typeface="Amasis MT Pro Light" panose="02040304050005020304" pitchFamily="18" charset="0"/>
            </a:endParaRPr>
          </a:p>
        </p:txBody>
      </p:sp>
      <p:sp>
        <p:nvSpPr>
          <p:cNvPr id="4" name="Titel 1">
            <a:extLst>
              <a:ext uri="{FF2B5EF4-FFF2-40B4-BE49-F238E27FC236}">
                <a16:creationId xmlns:a16="http://schemas.microsoft.com/office/drawing/2014/main" id="{533876A1-FE67-F13F-45B1-65841FD6B32C}"/>
              </a:ext>
            </a:extLst>
          </p:cNvPr>
          <p:cNvSpPr>
            <a:spLocks noGrp="1"/>
          </p:cNvSpPr>
          <p:nvPr>
            <p:ph type="title"/>
          </p:nvPr>
        </p:nvSpPr>
        <p:spPr>
          <a:xfrm>
            <a:off x="1218321" y="1057273"/>
            <a:ext cx="10515600" cy="823913"/>
          </a:xfrm>
        </p:spPr>
        <p:txBody>
          <a:bodyPr>
            <a:normAutofit/>
          </a:bodyPr>
          <a:lstStyle/>
          <a:p>
            <a:r>
              <a:rPr lang="nl-BE" sz="2400" b="1" dirty="0">
                <a:solidFill>
                  <a:srgbClr val="C00000"/>
                </a:solidFill>
                <a:latin typeface="Amasis MT Pro" panose="02040504050005020304" pitchFamily="18" charset="0"/>
              </a:rPr>
              <a:t>Tips en handvaten voor de klaspraktijk</a:t>
            </a:r>
          </a:p>
        </p:txBody>
      </p:sp>
      <p:sp>
        <p:nvSpPr>
          <p:cNvPr id="5" name="Tijdelijke aanduiding voor inhoud 4">
            <a:extLst>
              <a:ext uri="{FF2B5EF4-FFF2-40B4-BE49-F238E27FC236}">
                <a16:creationId xmlns:a16="http://schemas.microsoft.com/office/drawing/2014/main" id="{7D734352-4ADC-E391-525C-4EA9F81FD311}"/>
              </a:ext>
            </a:extLst>
          </p:cNvPr>
          <p:cNvSpPr>
            <a:spLocks noGrp="1"/>
          </p:cNvSpPr>
          <p:nvPr>
            <p:ph idx="1"/>
          </p:nvPr>
        </p:nvSpPr>
        <p:spPr>
          <a:xfrm>
            <a:off x="1252976" y="1881186"/>
            <a:ext cx="10515600" cy="4351338"/>
          </a:xfrm>
        </p:spPr>
        <p:txBody>
          <a:bodyPr>
            <a:normAutofit/>
          </a:bodyPr>
          <a:lstStyle/>
          <a:p>
            <a:r>
              <a:rPr lang="nl-BE" sz="2000" dirty="0">
                <a:latin typeface="Amasis MT Pro" panose="02040504050005020304" pitchFamily="18" charset="0"/>
              </a:rPr>
              <a:t>Wat zijn je onderwijsdoelen?</a:t>
            </a:r>
          </a:p>
          <a:p>
            <a:r>
              <a:rPr lang="nl-BE" sz="2000" dirty="0">
                <a:latin typeface="Amasis MT Pro" panose="02040504050005020304" pitchFamily="18" charset="0"/>
              </a:rPr>
              <a:t>Praat met je leerlingen over (KANTL-)canon en blinde vlekken</a:t>
            </a:r>
          </a:p>
          <a:p>
            <a:r>
              <a:rPr lang="nl-BE" sz="2000" dirty="0">
                <a:latin typeface="Amasis MT Pro" panose="02040504050005020304" pitchFamily="18" charset="0"/>
              </a:rPr>
              <a:t>Maak gebruik van je vrijheid</a:t>
            </a:r>
          </a:p>
          <a:p>
            <a:r>
              <a:rPr lang="nl-BE" sz="2000" dirty="0">
                <a:latin typeface="Amasis MT Pro" panose="02040504050005020304" pitchFamily="18" charset="0"/>
              </a:rPr>
              <a:t>Lees volledige werken (klassikaal) </a:t>
            </a:r>
          </a:p>
          <a:p>
            <a:r>
              <a:rPr lang="nl-BE" sz="2000" dirty="0">
                <a:latin typeface="Amasis MT Pro" panose="02040504050005020304" pitchFamily="18" charset="0"/>
              </a:rPr>
              <a:t>Hertalingen (zie KANTL!) </a:t>
            </a:r>
          </a:p>
          <a:p>
            <a:endParaRPr lang="nl-BE" sz="2000" dirty="0">
              <a:latin typeface="Amasis MT Pro" panose="02040504050005020304" pitchFamily="18" charset="0"/>
            </a:endParaRPr>
          </a:p>
        </p:txBody>
      </p:sp>
      <p:pic>
        <p:nvPicPr>
          <p:cNvPr id="8" name="Afbeelding 7">
            <a:extLst>
              <a:ext uri="{FF2B5EF4-FFF2-40B4-BE49-F238E27FC236}">
                <a16:creationId xmlns:a16="http://schemas.microsoft.com/office/drawing/2014/main" id="{D33C589B-668E-B648-56E2-CEEBB351946B}"/>
              </a:ext>
            </a:extLst>
          </p:cNvPr>
          <p:cNvPicPr>
            <a:picLocks noChangeAspect="1"/>
          </p:cNvPicPr>
          <p:nvPr/>
        </p:nvPicPr>
        <p:blipFill>
          <a:blip r:embed="rId2"/>
          <a:stretch>
            <a:fillRect/>
          </a:stretch>
        </p:blipFill>
        <p:spPr>
          <a:xfrm>
            <a:off x="9553573" y="2600726"/>
            <a:ext cx="2575194" cy="4007045"/>
          </a:xfrm>
          <a:prstGeom prst="rect">
            <a:avLst/>
          </a:prstGeom>
        </p:spPr>
      </p:pic>
      <p:pic>
        <p:nvPicPr>
          <p:cNvPr id="7" name="Afbeelding 6">
            <a:extLst>
              <a:ext uri="{FF2B5EF4-FFF2-40B4-BE49-F238E27FC236}">
                <a16:creationId xmlns:a16="http://schemas.microsoft.com/office/drawing/2014/main" id="{7D06592F-BF76-E72B-CF3A-A1EFF5B04885}"/>
              </a:ext>
            </a:extLst>
          </p:cNvPr>
          <p:cNvPicPr>
            <a:picLocks noChangeAspect="1"/>
          </p:cNvPicPr>
          <p:nvPr/>
        </p:nvPicPr>
        <p:blipFill>
          <a:blip r:embed="rId3"/>
          <a:stretch>
            <a:fillRect/>
          </a:stretch>
        </p:blipFill>
        <p:spPr>
          <a:xfrm>
            <a:off x="7072269" y="2957086"/>
            <a:ext cx="2266553" cy="3650685"/>
          </a:xfrm>
          <a:prstGeom prst="rect">
            <a:avLst/>
          </a:prstGeom>
        </p:spPr>
      </p:pic>
      <p:pic>
        <p:nvPicPr>
          <p:cNvPr id="6" name="Afbeelding 5">
            <a:extLst>
              <a:ext uri="{FF2B5EF4-FFF2-40B4-BE49-F238E27FC236}">
                <a16:creationId xmlns:a16="http://schemas.microsoft.com/office/drawing/2014/main" id="{F0AEE302-6437-F2D0-48E6-682B60BAC23B}"/>
              </a:ext>
            </a:extLst>
          </p:cNvPr>
          <p:cNvPicPr>
            <a:picLocks noChangeAspect="1"/>
          </p:cNvPicPr>
          <p:nvPr/>
        </p:nvPicPr>
        <p:blipFill>
          <a:blip r:embed="rId4"/>
          <a:stretch>
            <a:fillRect/>
          </a:stretch>
        </p:blipFill>
        <p:spPr>
          <a:xfrm>
            <a:off x="5048149" y="3780632"/>
            <a:ext cx="1809369" cy="2827139"/>
          </a:xfrm>
          <a:prstGeom prst="rect">
            <a:avLst/>
          </a:prstGeom>
        </p:spPr>
      </p:pic>
    </p:spTree>
    <p:extLst>
      <p:ext uri="{BB962C8B-B14F-4D97-AF65-F5344CB8AC3E}">
        <p14:creationId xmlns:p14="http://schemas.microsoft.com/office/powerpoint/2010/main" val="293080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F41D6-B971-0485-1EC7-FECAFFB8B0CB}"/>
            </a:ext>
          </a:extLst>
        </p:cNvPr>
        <p:cNvGrpSpPr/>
        <p:nvPr/>
      </p:nvGrpSpPr>
      <p:grpSpPr>
        <a:xfrm>
          <a:off x="0" y="0"/>
          <a:ext cx="0" cy="0"/>
          <a:chOff x="0" y="0"/>
          <a:chExt cx="0" cy="0"/>
        </a:xfrm>
      </p:grpSpPr>
      <p:sp>
        <p:nvSpPr>
          <p:cNvPr id="11" name="Rechthoek: afgeronde hoeken 10">
            <a:extLst>
              <a:ext uri="{FF2B5EF4-FFF2-40B4-BE49-F238E27FC236}">
                <a16:creationId xmlns:a16="http://schemas.microsoft.com/office/drawing/2014/main" id="{E44B5A53-5A87-5EF9-AC17-477123E79979}"/>
              </a:ext>
            </a:extLst>
          </p:cNvPr>
          <p:cNvSpPr/>
          <p:nvPr/>
        </p:nvSpPr>
        <p:spPr>
          <a:xfrm>
            <a:off x="638175" y="533400"/>
            <a:ext cx="10915650" cy="560705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nl-BE" dirty="0">
                <a:latin typeface="Amasis MT Pro Light" panose="02040304050005020304" pitchFamily="18" charset="0"/>
              </a:rPr>
              <a:t>(Stichting lezen 2026) </a:t>
            </a:r>
          </a:p>
          <a:p>
            <a:endParaRPr lang="nl-BE" dirty="0">
              <a:latin typeface="Amasis MT Pro Light" panose="02040304050005020304" pitchFamily="18" charset="0"/>
            </a:endParaRPr>
          </a:p>
        </p:txBody>
      </p:sp>
      <p:sp>
        <p:nvSpPr>
          <p:cNvPr id="5" name="Tijdelijke aanduiding voor inhoud 4">
            <a:extLst>
              <a:ext uri="{FF2B5EF4-FFF2-40B4-BE49-F238E27FC236}">
                <a16:creationId xmlns:a16="http://schemas.microsoft.com/office/drawing/2014/main" id="{41C75241-3DCA-3F33-5522-7474F13F9E9E}"/>
              </a:ext>
            </a:extLst>
          </p:cNvPr>
          <p:cNvSpPr>
            <a:spLocks noGrp="1"/>
          </p:cNvSpPr>
          <p:nvPr>
            <p:ph idx="1"/>
          </p:nvPr>
        </p:nvSpPr>
        <p:spPr>
          <a:xfrm>
            <a:off x="1218321" y="1837362"/>
            <a:ext cx="10515600" cy="4351338"/>
          </a:xfrm>
        </p:spPr>
        <p:txBody>
          <a:bodyPr>
            <a:normAutofit/>
          </a:bodyPr>
          <a:lstStyle/>
          <a:p>
            <a:r>
              <a:rPr lang="nl-BE" sz="2000" dirty="0">
                <a:latin typeface="Amasis MT Pro" panose="02040504050005020304" pitchFamily="18" charset="0"/>
              </a:rPr>
              <a:t>Tekst als startpunt (niet de context)</a:t>
            </a:r>
          </a:p>
          <a:p>
            <a:r>
              <a:rPr lang="nl-BE" sz="2000" dirty="0">
                <a:latin typeface="Amasis MT Pro" panose="02040504050005020304" pitchFamily="18" charset="0"/>
              </a:rPr>
              <a:t>Kruispuntmodel (Bax &amp; Mantingh, 2018)</a:t>
            </a:r>
          </a:p>
          <a:p>
            <a:pPr marL="0" indent="0">
              <a:buNone/>
            </a:pPr>
            <a:endParaRPr lang="nl-BE" sz="2000" dirty="0">
              <a:latin typeface="Amasis MT Pro" panose="02040504050005020304" pitchFamily="18" charset="0"/>
            </a:endParaRPr>
          </a:p>
          <a:p>
            <a:endParaRPr lang="nl-BE" sz="2000" dirty="0">
              <a:latin typeface="Amasis MT Pro" panose="02040504050005020304" pitchFamily="18" charset="0"/>
            </a:endParaRPr>
          </a:p>
        </p:txBody>
      </p:sp>
      <p:sp>
        <p:nvSpPr>
          <p:cNvPr id="9" name="Tekstvak 8">
            <a:extLst>
              <a:ext uri="{FF2B5EF4-FFF2-40B4-BE49-F238E27FC236}">
                <a16:creationId xmlns:a16="http://schemas.microsoft.com/office/drawing/2014/main" id="{CAE76154-61EC-FC41-C9A1-86AE05C508DB}"/>
              </a:ext>
            </a:extLst>
          </p:cNvPr>
          <p:cNvSpPr txBox="1"/>
          <p:nvPr/>
        </p:nvSpPr>
        <p:spPr>
          <a:xfrm>
            <a:off x="2253740" y="2870567"/>
            <a:ext cx="8652385" cy="1631216"/>
          </a:xfrm>
          <a:prstGeom prst="rect">
            <a:avLst/>
          </a:prstGeom>
          <a:noFill/>
        </p:spPr>
        <p:txBody>
          <a:bodyPr wrap="square">
            <a:spAutoFit/>
          </a:bodyPr>
          <a:lstStyle/>
          <a:p>
            <a:r>
              <a:rPr lang="nl-BE" sz="2000" b="0" dirty="0">
                <a:latin typeface="Amasis MT Pro" panose="02040504050005020304" pitchFamily="18" charset="0"/>
              </a:rPr>
              <a:t>“Het lijkt al te simpel, maar de wisselwerking tussen </a:t>
            </a:r>
            <a:r>
              <a:rPr lang="nl-BE" sz="2000" b="1" dirty="0">
                <a:latin typeface="Amasis MT Pro" panose="02040504050005020304" pitchFamily="18" charset="0"/>
              </a:rPr>
              <a:t>persoonlijke betrokkenheid </a:t>
            </a:r>
            <a:r>
              <a:rPr lang="nl-BE" sz="2000" b="0" dirty="0">
                <a:latin typeface="Amasis MT Pro" panose="02040504050005020304" pitchFamily="18" charset="0"/>
              </a:rPr>
              <a:t>en </a:t>
            </a:r>
            <a:r>
              <a:rPr lang="nl-BE" sz="2000" b="1" dirty="0">
                <a:latin typeface="Amasis MT Pro" panose="02040504050005020304" pitchFamily="18" charset="0"/>
              </a:rPr>
              <a:t>kritische afstand </a:t>
            </a:r>
            <a:r>
              <a:rPr lang="nl-BE" sz="2000" b="0" dirty="0">
                <a:latin typeface="Amasis MT Pro" panose="02040504050005020304" pitchFamily="18" charset="0"/>
              </a:rPr>
              <a:t>is de kern van literair lezen.” </a:t>
            </a:r>
            <a:br>
              <a:rPr lang="nl-BE" sz="2000" b="0" dirty="0">
                <a:latin typeface="Amasis MT Pro" panose="02040504050005020304" pitchFamily="18" charset="0"/>
              </a:rPr>
            </a:br>
            <a:r>
              <a:rPr lang="nl-BE" sz="2000" b="0" dirty="0">
                <a:latin typeface="Amasis MT Pro" panose="02040504050005020304" pitchFamily="18" charset="0"/>
              </a:rPr>
              <a:t>(D’hoker 2025)</a:t>
            </a:r>
            <a:r>
              <a:rPr lang="nl-BE" sz="2000" dirty="0">
                <a:latin typeface="Amasis MT Pro" panose="02040504050005020304" pitchFamily="18" charset="0"/>
              </a:rPr>
              <a:t> </a:t>
            </a:r>
          </a:p>
          <a:p>
            <a:endParaRPr lang="nl-BE" sz="2000" dirty="0">
              <a:latin typeface="Amasis MT Pro" panose="02040504050005020304" pitchFamily="18" charset="0"/>
            </a:endParaRPr>
          </a:p>
          <a:p>
            <a:r>
              <a:rPr lang="nl-BE" sz="2000" dirty="0">
                <a:latin typeface="Amasis MT Pro" panose="02040504050005020304" pitchFamily="18" charset="0"/>
                <a:sym typeface="Wingdings" panose="05000000000000000000" pitchFamily="2" charset="2"/>
              </a:rPr>
              <a:t>Wisselwerking tussen </a:t>
            </a:r>
            <a:r>
              <a:rPr lang="nl-BE" sz="2000" b="1" dirty="0">
                <a:latin typeface="Amasis MT Pro" panose="02040504050005020304" pitchFamily="18" charset="0"/>
                <a:sym typeface="Wingdings" panose="05000000000000000000" pitchFamily="2" charset="2"/>
              </a:rPr>
              <a:t>historiseren</a:t>
            </a:r>
            <a:r>
              <a:rPr lang="nl-BE" sz="2000" dirty="0">
                <a:latin typeface="Amasis MT Pro" panose="02040504050005020304" pitchFamily="18" charset="0"/>
                <a:sym typeface="Wingdings" panose="05000000000000000000" pitchFamily="2" charset="2"/>
              </a:rPr>
              <a:t> en </a:t>
            </a:r>
            <a:r>
              <a:rPr lang="nl-BE" sz="2000" b="1" dirty="0">
                <a:latin typeface="Amasis MT Pro" panose="02040504050005020304" pitchFamily="18" charset="0"/>
                <a:sym typeface="Wingdings" panose="05000000000000000000" pitchFamily="2" charset="2"/>
              </a:rPr>
              <a:t>actualiseren</a:t>
            </a:r>
          </a:p>
        </p:txBody>
      </p:sp>
      <p:sp>
        <p:nvSpPr>
          <p:cNvPr id="14" name="Titel 1">
            <a:extLst>
              <a:ext uri="{FF2B5EF4-FFF2-40B4-BE49-F238E27FC236}">
                <a16:creationId xmlns:a16="http://schemas.microsoft.com/office/drawing/2014/main" id="{52329931-338D-7FAC-47B0-5A166E4983BF}"/>
              </a:ext>
            </a:extLst>
          </p:cNvPr>
          <p:cNvSpPr>
            <a:spLocks noGrp="1"/>
          </p:cNvSpPr>
          <p:nvPr>
            <p:ph type="title"/>
          </p:nvPr>
        </p:nvSpPr>
        <p:spPr>
          <a:xfrm>
            <a:off x="1218321" y="1057273"/>
            <a:ext cx="10515600" cy="823913"/>
          </a:xfrm>
        </p:spPr>
        <p:txBody>
          <a:bodyPr>
            <a:normAutofit/>
          </a:bodyPr>
          <a:lstStyle/>
          <a:p>
            <a:r>
              <a:rPr lang="nl-BE" sz="2400" b="1" dirty="0">
                <a:solidFill>
                  <a:srgbClr val="C00000"/>
                </a:solidFill>
                <a:latin typeface="Amasis MT Pro" panose="02040504050005020304" pitchFamily="18" charset="0"/>
              </a:rPr>
              <a:t>Tips en handvaten voor de klaspraktijk</a:t>
            </a:r>
          </a:p>
        </p:txBody>
      </p:sp>
      <p:pic>
        <p:nvPicPr>
          <p:cNvPr id="16" name="Afbeelding 15" descr="Afbeelding met tekst, kleding, schoeisel, persoon&#10;&#10;Door AI gegenereerde inhoud is mogelijk onjuist.">
            <a:extLst>
              <a:ext uri="{FF2B5EF4-FFF2-40B4-BE49-F238E27FC236}">
                <a16:creationId xmlns:a16="http://schemas.microsoft.com/office/drawing/2014/main" id="{4460EA1E-A017-592B-7A06-346927B1F9F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275035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AC111-75CD-2456-EB8C-EF58A9451C58}"/>
            </a:ext>
          </a:extLst>
        </p:cNvPr>
        <p:cNvGrpSpPr/>
        <p:nvPr/>
      </p:nvGrpSpPr>
      <p:grpSpPr>
        <a:xfrm>
          <a:off x="0" y="0"/>
          <a:ext cx="0" cy="0"/>
          <a:chOff x="0" y="0"/>
          <a:chExt cx="0" cy="0"/>
        </a:xfrm>
      </p:grpSpPr>
      <p:sp>
        <p:nvSpPr>
          <p:cNvPr id="13" name="Rechthoek: afgeronde hoeken 12">
            <a:extLst>
              <a:ext uri="{FF2B5EF4-FFF2-40B4-BE49-F238E27FC236}">
                <a16:creationId xmlns:a16="http://schemas.microsoft.com/office/drawing/2014/main" id="{E891F69F-9DEB-2154-7659-6279544A54A6}"/>
              </a:ext>
            </a:extLst>
          </p:cNvPr>
          <p:cNvSpPr/>
          <p:nvPr/>
        </p:nvSpPr>
        <p:spPr>
          <a:xfrm>
            <a:off x="638175" y="533400"/>
            <a:ext cx="10915650" cy="560705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nl-BE" dirty="0">
                <a:latin typeface="Amasis MT Pro Light" panose="02040304050005020304" pitchFamily="18" charset="0"/>
              </a:rPr>
              <a:t>(Stichting lezen 2026) </a:t>
            </a:r>
          </a:p>
          <a:p>
            <a:endParaRPr lang="nl-BE" dirty="0">
              <a:latin typeface="Amasis MT Pro Light" panose="02040304050005020304" pitchFamily="18" charset="0"/>
            </a:endParaRPr>
          </a:p>
        </p:txBody>
      </p:sp>
      <p:pic>
        <p:nvPicPr>
          <p:cNvPr id="9" name="Afbeelding 8" descr="Afbeelding met tekst, kleding, schoeisel, persoon&#10;&#10;Door AI gegenereerde inhoud is mogelijk onjuist.">
            <a:extLst>
              <a:ext uri="{FF2B5EF4-FFF2-40B4-BE49-F238E27FC236}">
                <a16:creationId xmlns:a16="http://schemas.microsoft.com/office/drawing/2014/main" id="{473AB7F2-B7AF-1E1D-C143-AB12A9AEA84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
        <p:nvSpPr>
          <p:cNvPr id="3" name="Tekstvak 2">
            <a:extLst>
              <a:ext uri="{FF2B5EF4-FFF2-40B4-BE49-F238E27FC236}">
                <a16:creationId xmlns:a16="http://schemas.microsoft.com/office/drawing/2014/main" id="{29FC7B67-8651-5474-316A-62D087D1FC86}"/>
              </a:ext>
            </a:extLst>
          </p:cNvPr>
          <p:cNvSpPr txBox="1"/>
          <p:nvPr/>
        </p:nvSpPr>
        <p:spPr>
          <a:xfrm>
            <a:off x="1236701" y="1498007"/>
            <a:ext cx="7228562" cy="646331"/>
          </a:xfrm>
          <a:prstGeom prst="rect">
            <a:avLst/>
          </a:prstGeom>
          <a:noFill/>
        </p:spPr>
        <p:txBody>
          <a:bodyPr wrap="square" rtlCol="0">
            <a:spAutoFit/>
          </a:bodyPr>
          <a:lstStyle/>
          <a:p>
            <a:r>
              <a:rPr lang="nl-BE" dirty="0">
                <a:solidFill>
                  <a:srgbClr val="C00000"/>
                </a:solidFill>
                <a:latin typeface="Amasis MT Pro Medium" panose="02040604050005020304" pitchFamily="18" charset="0"/>
              </a:rPr>
              <a:t>Kruispuntmodel (Bax &amp; Mantingh 2018):</a:t>
            </a:r>
          </a:p>
          <a:p>
            <a:r>
              <a:rPr lang="nl-BE" dirty="0">
                <a:solidFill>
                  <a:srgbClr val="C00000"/>
                </a:solidFill>
                <a:latin typeface="Amasis MT Pro Medium" panose="02040604050005020304" pitchFamily="18" charset="0"/>
              </a:rPr>
              <a:t>Literair werk als kruispunt </a:t>
            </a:r>
          </a:p>
        </p:txBody>
      </p:sp>
      <p:cxnSp>
        <p:nvCxnSpPr>
          <p:cNvPr id="4" name="Rechte verbindingslijn met pijl 3">
            <a:extLst>
              <a:ext uri="{FF2B5EF4-FFF2-40B4-BE49-F238E27FC236}">
                <a16:creationId xmlns:a16="http://schemas.microsoft.com/office/drawing/2014/main" id="{FCE74EBF-895D-D565-76A4-5EB4F69AF523}"/>
              </a:ext>
            </a:extLst>
          </p:cNvPr>
          <p:cNvCxnSpPr/>
          <p:nvPr/>
        </p:nvCxnSpPr>
        <p:spPr>
          <a:xfrm>
            <a:off x="6409668" y="2314774"/>
            <a:ext cx="0" cy="3402854"/>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6" name="Rechte verbindingslijn met pijl 5">
            <a:extLst>
              <a:ext uri="{FF2B5EF4-FFF2-40B4-BE49-F238E27FC236}">
                <a16:creationId xmlns:a16="http://schemas.microsoft.com/office/drawing/2014/main" id="{2861F2ED-71D4-D3B7-F9EA-9B58E97C60F1}"/>
              </a:ext>
            </a:extLst>
          </p:cNvPr>
          <p:cNvCxnSpPr>
            <a:cxnSpLocks/>
          </p:cNvCxnSpPr>
          <p:nvPr/>
        </p:nvCxnSpPr>
        <p:spPr>
          <a:xfrm>
            <a:off x="1984813" y="3920359"/>
            <a:ext cx="6831724"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10" name="Tekstvak 9">
            <a:extLst>
              <a:ext uri="{FF2B5EF4-FFF2-40B4-BE49-F238E27FC236}">
                <a16:creationId xmlns:a16="http://schemas.microsoft.com/office/drawing/2014/main" id="{F59E0C70-6AD7-4509-7ED4-1A1803BC4F3C}"/>
              </a:ext>
            </a:extLst>
          </p:cNvPr>
          <p:cNvSpPr txBox="1"/>
          <p:nvPr/>
        </p:nvSpPr>
        <p:spPr>
          <a:xfrm>
            <a:off x="8025307" y="3563008"/>
            <a:ext cx="3824121" cy="369332"/>
          </a:xfrm>
          <a:prstGeom prst="rect">
            <a:avLst/>
          </a:prstGeom>
          <a:noFill/>
        </p:spPr>
        <p:txBody>
          <a:bodyPr wrap="square" rtlCol="0">
            <a:spAutoFit/>
          </a:bodyPr>
          <a:lstStyle/>
          <a:p>
            <a:r>
              <a:rPr lang="nl-BE" dirty="0">
                <a:solidFill>
                  <a:srgbClr val="C00000"/>
                </a:solidFill>
                <a:latin typeface="Amasis MT Pro Light" panose="02040304050005020304" pitchFamily="18" charset="0"/>
              </a:rPr>
              <a:t>diachroon</a:t>
            </a:r>
          </a:p>
        </p:txBody>
      </p:sp>
      <p:sp>
        <p:nvSpPr>
          <p:cNvPr id="12" name="Tekstvak 11">
            <a:extLst>
              <a:ext uri="{FF2B5EF4-FFF2-40B4-BE49-F238E27FC236}">
                <a16:creationId xmlns:a16="http://schemas.microsoft.com/office/drawing/2014/main" id="{3EF4CA63-0615-5146-3F5B-B6E4CC7038F7}"/>
              </a:ext>
            </a:extLst>
          </p:cNvPr>
          <p:cNvSpPr txBox="1"/>
          <p:nvPr/>
        </p:nvSpPr>
        <p:spPr>
          <a:xfrm>
            <a:off x="5900907" y="1951433"/>
            <a:ext cx="3824121" cy="369332"/>
          </a:xfrm>
          <a:prstGeom prst="rect">
            <a:avLst/>
          </a:prstGeom>
          <a:noFill/>
        </p:spPr>
        <p:txBody>
          <a:bodyPr wrap="square" rtlCol="0">
            <a:spAutoFit/>
          </a:bodyPr>
          <a:lstStyle/>
          <a:p>
            <a:r>
              <a:rPr lang="nl-BE" dirty="0">
                <a:solidFill>
                  <a:srgbClr val="C00000"/>
                </a:solidFill>
                <a:latin typeface="Amasis MT Pro Light" panose="02040304050005020304" pitchFamily="18" charset="0"/>
              </a:rPr>
              <a:t>synchroon</a:t>
            </a:r>
          </a:p>
        </p:txBody>
      </p:sp>
      <p:sp>
        <p:nvSpPr>
          <p:cNvPr id="14" name="Tekstvak 13">
            <a:extLst>
              <a:ext uri="{FF2B5EF4-FFF2-40B4-BE49-F238E27FC236}">
                <a16:creationId xmlns:a16="http://schemas.microsoft.com/office/drawing/2014/main" id="{DFD40CB7-C7A5-7976-0478-CB64B1ACE7A3}"/>
              </a:ext>
            </a:extLst>
          </p:cNvPr>
          <p:cNvSpPr txBox="1"/>
          <p:nvPr/>
        </p:nvSpPr>
        <p:spPr>
          <a:xfrm>
            <a:off x="2160450" y="4037862"/>
            <a:ext cx="4073581" cy="646331"/>
          </a:xfrm>
          <a:prstGeom prst="rect">
            <a:avLst/>
          </a:prstGeom>
          <a:noFill/>
        </p:spPr>
        <p:txBody>
          <a:bodyPr wrap="square" rtlCol="0">
            <a:spAutoFit/>
          </a:bodyPr>
          <a:lstStyle/>
          <a:p>
            <a:r>
              <a:rPr lang="nl-BE" dirty="0">
                <a:latin typeface="Amasis MT Pro" panose="02040504050005020304" pitchFamily="18" charset="0"/>
              </a:rPr>
              <a:t>jaartallen – tijdvakken – </a:t>
            </a:r>
            <a:br>
              <a:rPr lang="nl-BE" dirty="0">
                <a:latin typeface="Amasis MT Pro" panose="02040504050005020304" pitchFamily="18" charset="0"/>
              </a:rPr>
            </a:br>
            <a:r>
              <a:rPr lang="nl-BE" dirty="0">
                <a:latin typeface="Amasis MT Pro" panose="02040504050005020304" pitchFamily="18" charset="0"/>
              </a:rPr>
              <a:t>historische gebeurtenissen (vb. WOII)</a:t>
            </a:r>
          </a:p>
        </p:txBody>
      </p:sp>
      <p:sp>
        <p:nvSpPr>
          <p:cNvPr id="15" name="Tekstvak 14">
            <a:extLst>
              <a:ext uri="{FF2B5EF4-FFF2-40B4-BE49-F238E27FC236}">
                <a16:creationId xmlns:a16="http://schemas.microsoft.com/office/drawing/2014/main" id="{B1BCE4A4-4FE7-F731-8E18-AA2870974C05}"/>
              </a:ext>
            </a:extLst>
          </p:cNvPr>
          <p:cNvSpPr txBox="1"/>
          <p:nvPr/>
        </p:nvSpPr>
        <p:spPr>
          <a:xfrm>
            <a:off x="2153802" y="4651909"/>
            <a:ext cx="4073580" cy="646331"/>
          </a:xfrm>
          <a:prstGeom prst="rect">
            <a:avLst/>
          </a:prstGeom>
          <a:noFill/>
        </p:spPr>
        <p:txBody>
          <a:bodyPr wrap="square" rtlCol="0">
            <a:spAutoFit/>
          </a:bodyPr>
          <a:lstStyle/>
          <a:p>
            <a:r>
              <a:rPr lang="nl-BE" dirty="0">
                <a:latin typeface="Amasis MT Pro" panose="02040504050005020304" pitchFamily="18" charset="0"/>
              </a:rPr>
              <a:t>frames – thema’s </a:t>
            </a:r>
            <a:br>
              <a:rPr lang="nl-BE" dirty="0">
                <a:latin typeface="Amasis MT Pro" panose="02040504050005020304" pitchFamily="18" charset="0"/>
              </a:rPr>
            </a:br>
            <a:r>
              <a:rPr lang="nl-BE" dirty="0">
                <a:latin typeface="Amasis MT Pro" panose="02040504050005020304" pitchFamily="18" charset="0"/>
              </a:rPr>
              <a:t>(vb. liefde, kolonie, anti-burgerlijkheid) </a:t>
            </a:r>
          </a:p>
        </p:txBody>
      </p:sp>
      <p:sp>
        <p:nvSpPr>
          <p:cNvPr id="16" name="Tekstvak 15">
            <a:extLst>
              <a:ext uri="{FF2B5EF4-FFF2-40B4-BE49-F238E27FC236}">
                <a16:creationId xmlns:a16="http://schemas.microsoft.com/office/drawing/2014/main" id="{18C6382F-7821-224D-2589-BE8220F9B2DA}"/>
              </a:ext>
            </a:extLst>
          </p:cNvPr>
          <p:cNvSpPr txBox="1"/>
          <p:nvPr/>
        </p:nvSpPr>
        <p:spPr>
          <a:xfrm>
            <a:off x="6553203" y="2347322"/>
            <a:ext cx="4371971" cy="923330"/>
          </a:xfrm>
          <a:prstGeom prst="rect">
            <a:avLst/>
          </a:prstGeom>
          <a:noFill/>
        </p:spPr>
        <p:txBody>
          <a:bodyPr wrap="square" rtlCol="0">
            <a:spAutoFit/>
          </a:bodyPr>
          <a:lstStyle/>
          <a:p>
            <a:r>
              <a:rPr lang="nl-BE" dirty="0">
                <a:latin typeface="Amasis MT Pro" panose="02040504050005020304" pitchFamily="18" charset="0"/>
              </a:rPr>
              <a:t>andere (canonieke) teksten</a:t>
            </a:r>
          </a:p>
          <a:p>
            <a:r>
              <a:rPr lang="nl-BE" dirty="0">
                <a:latin typeface="Amasis MT Pro" panose="02040504050005020304" pitchFamily="18" charset="0"/>
              </a:rPr>
              <a:t>werken van tijdgenoten (= stroming)</a:t>
            </a:r>
          </a:p>
          <a:p>
            <a:r>
              <a:rPr lang="nl-BE" dirty="0">
                <a:latin typeface="Amasis MT Pro" panose="02040504050005020304" pitchFamily="18" charset="0"/>
              </a:rPr>
              <a:t>cultuur- en literatuurhistorische context</a:t>
            </a:r>
          </a:p>
        </p:txBody>
      </p:sp>
      <p:sp>
        <p:nvSpPr>
          <p:cNvPr id="18" name="Tekstvak 17">
            <a:extLst>
              <a:ext uri="{FF2B5EF4-FFF2-40B4-BE49-F238E27FC236}">
                <a16:creationId xmlns:a16="http://schemas.microsoft.com/office/drawing/2014/main" id="{947726AC-4AE3-3AF2-F9FC-98EF875BDB35}"/>
              </a:ext>
            </a:extLst>
          </p:cNvPr>
          <p:cNvSpPr txBox="1"/>
          <p:nvPr/>
        </p:nvSpPr>
        <p:spPr>
          <a:xfrm>
            <a:off x="7482135" y="4737127"/>
            <a:ext cx="2816937" cy="369332"/>
          </a:xfrm>
          <a:prstGeom prst="rect">
            <a:avLst/>
          </a:prstGeom>
          <a:solidFill>
            <a:schemeClr val="accent2">
              <a:lumMod val="20000"/>
              <a:lumOff val="80000"/>
            </a:schemeClr>
          </a:solidFill>
          <a:ln>
            <a:solidFill>
              <a:srgbClr val="C00000"/>
            </a:solidFill>
          </a:ln>
        </p:spPr>
        <p:txBody>
          <a:bodyPr wrap="square">
            <a:spAutoFit/>
          </a:bodyPr>
          <a:lstStyle/>
          <a:p>
            <a:pPr algn="ctr"/>
            <a:r>
              <a:rPr lang="nl-BE" b="1" dirty="0">
                <a:latin typeface="Amasis MT Pro Light" panose="02040304050005020304" pitchFamily="18" charset="0"/>
                <a:sym typeface="Wingdings" panose="05000000000000000000" pitchFamily="2" charset="2"/>
              </a:rPr>
              <a:t>historiseren</a:t>
            </a:r>
            <a:r>
              <a:rPr lang="nl-BE" dirty="0">
                <a:latin typeface="Amasis MT Pro Light" panose="02040304050005020304" pitchFamily="18" charset="0"/>
                <a:sym typeface="Wingdings" panose="05000000000000000000" pitchFamily="2" charset="2"/>
              </a:rPr>
              <a:t> en </a:t>
            </a:r>
            <a:r>
              <a:rPr lang="nl-BE" b="1" dirty="0">
                <a:latin typeface="Amasis MT Pro Light" panose="02040304050005020304" pitchFamily="18" charset="0"/>
                <a:sym typeface="Wingdings" panose="05000000000000000000" pitchFamily="2" charset="2"/>
              </a:rPr>
              <a:t>actualiseren</a:t>
            </a:r>
            <a:endParaRPr lang="nl-BE" dirty="0"/>
          </a:p>
        </p:txBody>
      </p:sp>
    </p:spTree>
    <p:extLst>
      <p:ext uri="{BB962C8B-B14F-4D97-AF65-F5344CB8AC3E}">
        <p14:creationId xmlns:p14="http://schemas.microsoft.com/office/powerpoint/2010/main" val="305665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5" grpId="0"/>
      <p:bldP spid="16" grpId="0"/>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afgeronde hoeken 3">
            <a:extLst>
              <a:ext uri="{FF2B5EF4-FFF2-40B4-BE49-F238E27FC236}">
                <a16:creationId xmlns:a16="http://schemas.microsoft.com/office/drawing/2014/main" id="{C8C8003C-CA19-2227-16CE-9198FCAF14AC}"/>
              </a:ext>
            </a:extLst>
          </p:cNvPr>
          <p:cNvSpPr/>
          <p:nvPr/>
        </p:nvSpPr>
        <p:spPr>
          <a:xfrm>
            <a:off x="638175" y="533400"/>
            <a:ext cx="10915650" cy="5607050"/>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Tekstvak 5">
            <a:extLst>
              <a:ext uri="{FF2B5EF4-FFF2-40B4-BE49-F238E27FC236}">
                <a16:creationId xmlns:a16="http://schemas.microsoft.com/office/drawing/2014/main" id="{D532C1C2-8DD9-801D-C982-6868D6EA9344}"/>
              </a:ext>
            </a:extLst>
          </p:cNvPr>
          <p:cNvSpPr txBox="1"/>
          <p:nvPr/>
        </p:nvSpPr>
        <p:spPr>
          <a:xfrm>
            <a:off x="1428809" y="1756194"/>
            <a:ext cx="9885124" cy="484428"/>
          </a:xfrm>
          <a:prstGeom prst="rect">
            <a:avLst/>
          </a:prstGeom>
          <a:noFill/>
        </p:spPr>
        <p:txBody>
          <a:bodyPr wrap="square">
            <a:spAutoFit/>
          </a:bodyPr>
          <a:lstStyle/>
          <a:p>
            <a:pPr>
              <a:lnSpc>
                <a:spcPct val="115000"/>
              </a:lnSpc>
              <a:spcAft>
                <a:spcPts val="800"/>
              </a:spcAft>
              <a:buNone/>
            </a:pPr>
            <a:r>
              <a:rPr lang="en-US" sz="2400" b="1" kern="100" dirty="0">
                <a:solidFill>
                  <a:srgbClr val="C00000"/>
                </a:solidFill>
                <a:latin typeface="Amasis MT Pro" panose="02040504050005020304" pitchFamily="18" charset="0"/>
              </a:rPr>
              <a:t>Wat </a:t>
            </a:r>
            <a:r>
              <a:rPr lang="en-US" sz="2400" b="1" kern="100" dirty="0" err="1">
                <a:solidFill>
                  <a:srgbClr val="C00000"/>
                </a:solidFill>
                <a:latin typeface="Amasis MT Pro" panose="02040504050005020304" pitchFamily="18" charset="0"/>
              </a:rPr>
              <a:t>ik</a:t>
            </a:r>
            <a:r>
              <a:rPr lang="en-US" sz="2400" b="1" kern="100" dirty="0">
                <a:solidFill>
                  <a:srgbClr val="C00000"/>
                </a:solidFill>
                <a:latin typeface="Amasis MT Pro" panose="02040504050005020304" pitchFamily="18" charset="0"/>
              </a:rPr>
              <a:t> </a:t>
            </a:r>
            <a:r>
              <a:rPr lang="en-US" sz="2400" b="1" kern="100" dirty="0" err="1">
                <a:solidFill>
                  <a:srgbClr val="C00000"/>
                </a:solidFill>
                <a:latin typeface="Amasis MT Pro" panose="02040504050005020304" pitchFamily="18" charset="0"/>
              </a:rPr>
              <a:t>nog</a:t>
            </a:r>
            <a:r>
              <a:rPr lang="en-US" sz="2400" b="1" kern="100" dirty="0">
                <a:solidFill>
                  <a:srgbClr val="C00000"/>
                </a:solidFill>
                <a:latin typeface="Amasis MT Pro" panose="02040504050005020304" pitchFamily="18" charset="0"/>
              </a:rPr>
              <a:t> </a:t>
            </a:r>
            <a:r>
              <a:rPr lang="en-US" sz="2400" b="1" kern="100" dirty="0" err="1">
                <a:solidFill>
                  <a:srgbClr val="C00000"/>
                </a:solidFill>
                <a:latin typeface="Amasis MT Pro" panose="02040504050005020304" pitchFamily="18" charset="0"/>
              </a:rPr>
              <a:t>wil</a:t>
            </a:r>
            <a:r>
              <a:rPr lang="en-US" sz="2400" b="1" kern="100" dirty="0">
                <a:solidFill>
                  <a:srgbClr val="C00000"/>
                </a:solidFill>
                <a:latin typeface="Amasis MT Pro" panose="02040504050005020304" pitchFamily="18" charset="0"/>
              </a:rPr>
              <a:t> </a:t>
            </a:r>
            <a:r>
              <a:rPr lang="en-US" sz="2400" b="1" kern="100" dirty="0" err="1">
                <a:solidFill>
                  <a:srgbClr val="C00000"/>
                </a:solidFill>
                <a:latin typeface="Amasis MT Pro" panose="02040504050005020304" pitchFamily="18" charset="0"/>
              </a:rPr>
              <a:t>meegeven</a:t>
            </a:r>
            <a:r>
              <a:rPr lang="en-US" sz="2400" b="1" kern="100" dirty="0">
                <a:solidFill>
                  <a:srgbClr val="C00000"/>
                </a:solidFill>
                <a:latin typeface="Amasis MT Pro" panose="02040504050005020304" pitchFamily="18" charset="0"/>
              </a:rPr>
              <a:t>…</a:t>
            </a:r>
            <a:endParaRPr lang="en-US" sz="2000" b="1" kern="100" noProof="0" dirty="0">
              <a:solidFill>
                <a:srgbClr val="C00000"/>
              </a:solidFill>
              <a:effectLst/>
              <a:latin typeface="Amasis MT Pro" panose="02040504050005020304" pitchFamily="18" charset="0"/>
              <a:ea typeface="Aptos" panose="020B0004020202020204" pitchFamily="34" charset="0"/>
              <a:cs typeface="Times New Roman" panose="02020603050405020304" pitchFamily="18" charset="0"/>
            </a:endParaRPr>
          </a:p>
        </p:txBody>
      </p:sp>
      <p:sp>
        <p:nvSpPr>
          <p:cNvPr id="7" name="Tekstvak 6">
            <a:extLst>
              <a:ext uri="{FF2B5EF4-FFF2-40B4-BE49-F238E27FC236}">
                <a16:creationId xmlns:a16="http://schemas.microsoft.com/office/drawing/2014/main" id="{3FF11E2C-8708-576C-D261-374928B0C18C}"/>
              </a:ext>
            </a:extLst>
          </p:cNvPr>
          <p:cNvSpPr txBox="1"/>
          <p:nvPr/>
        </p:nvSpPr>
        <p:spPr>
          <a:xfrm>
            <a:off x="1708150" y="2406214"/>
            <a:ext cx="8775700" cy="1631216"/>
          </a:xfrm>
          <a:prstGeom prst="rect">
            <a:avLst/>
          </a:prstGeom>
          <a:noFill/>
        </p:spPr>
        <p:txBody>
          <a:bodyPr wrap="square">
            <a:spAutoFit/>
          </a:bodyPr>
          <a:lstStyle/>
          <a:p>
            <a:pPr marL="285750" indent="-285750">
              <a:buFontTx/>
              <a:buChar char="-"/>
            </a:pPr>
            <a:r>
              <a:rPr lang="nl-BE" sz="2000" dirty="0">
                <a:latin typeface="Amasis MT Pro" panose="02040504050005020304" pitchFamily="18" charset="0"/>
                <a:sym typeface="Wingdings" panose="05000000000000000000" pitchFamily="2" charset="2"/>
              </a:rPr>
              <a:t>Geloof in je eigen kennis en kunnen als literatuurdocent</a:t>
            </a:r>
          </a:p>
          <a:p>
            <a:pPr marL="285750" indent="-285750">
              <a:buFontTx/>
              <a:buChar char="-"/>
            </a:pPr>
            <a:r>
              <a:rPr lang="nl-BE" sz="2000" b="1" dirty="0">
                <a:latin typeface="Amasis MT Pro" panose="02040504050005020304" pitchFamily="18" charset="0"/>
                <a:sym typeface="Wingdings" panose="05000000000000000000" pitchFamily="2" charset="2"/>
              </a:rPr>
              <a:t>Jij</a:t>
            </a:r>
            <a:r>
              <a:rPr lang="nl-BE" sz="2000" dirty="0">
                <a:latin typeface="Amasis MT Pro" panose="02040504050005020304" pitchFamily="18" charset="0"/>
                <a:sym typeface="Wingdings" panose="05000000000000000000" pitchFamily="2" charset="2"/>
              </a:rPr>
              <a:t> bepaalt wat de belangrijke werken zijn</a:t>
            </a:r>
          </a:p>
          <a:p>
            <a:pPr marL="285750" indent="-285750">
              <a:buFontTx/>
              <a:buChar char="-"/>
            </a:pPr>
            <a:r>
              <a:rPr lang="nl-BE" sz="2000" dirty="0">
                <a:latin typeface="Amasis MT Pro" panose="02040504050005020304" pitchFamily="18" charset="0"/>
                <a:sym typeface="Wingdings" panose="05000000000000000000" pitchFamily="2" charset="2"/>
              </a:rPr>
              <a:t>Raad geen werken aan die je zelf niet (graag) gelezen hebt</a:t>
            </a:r>
          </a:p>
          <a:p>
            <a:pPr marL="285750" indent="-285750">
              <a:buFontTx/>
              <a:buChar char="-"/>
            </a:pPr>
            <a:r>
              <a:rPr lang="nl-BE" sz="2000" dirty="0">
                <a:latin typeface="Amasis MT Pro" panose="02040504050005020304" pitchFamily="18" charset="0"/>
                <a:sym typeface="Wingdings" panose="05000000000000000000" pitchFamily="2" charset="2"/>
              </a:rPr>
              <a:t>Daag je leerlingen uit!</a:t>
            </a:r>
          </a:p>
          <a:p>
            <a:pPr marL="285750" indent="-285750">
              <a:buFontTx/>
              <a:buChar char="-"/>
            </a:pPr>
            <a:r>
              <a:rPr lang="nl-BE" sz="2000" dirty="0">
                <a:latin typeface="Amasis MT Pro" panose="02040504050005020304" pitchFamily="18" charset="0"/>
                <a:sym typeface="Wingdings" panose="05000000000000000000" pitchFamily="2" charset="2"/>
              </a:rPr>
              <a:t>Tijd maken om voor te lezen in de klas = investeren in een leescultuur</a:t>
            </a:r>
          </a:p>
        </p:txBody>
      </p:sp>
      <p:pic>
        <p:nvPicPr>
          <p:cNvPr id="9" name="Afbeelding 8" descr="Afbeelding met tekst, kleding, schoeisel, persoon&#10;&#10;Door AI gegenereerde inhoud is mogelijk onjuist.">
            <a:extLst>
              <a:ext uri="{FF2B5EF4-FFF2-40B4-BE49-F238E27FC236}">
                <a16:creationId xmlns:a16="http://schemas.microsoft.com/office/drawing/2014/main" id="{BC761E4C-A8B4-23AF-4C43-8D5CD5E4E0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252" b="91761" l="68621" r="84231">
                        <a14:foregroundMark x1="79527" y1="29443" x2="79527" y2="29443"/>
                        <a14:foregroundMark x1="79300" y1="27908" x2="79300" y2="27908"/>
                        <a14:foregroundMark x1="80232" y1="34572" x2="80323" y2="40267"/>
                        <a14:foregroundMark x1="74142" y1="42367" x2="77028" y2="43619"/>
                        <a14:foregroundMark x1="72665" y1="35541" x2="76892" y2="33603"/>
                        <a14:foregroundMark x1="76892" y1="33603" x2="80300" y2="39136"/>
                        <a14:foregroundMark x1="80300" y1="39136" x2="81254" y2="62924"/>
                        <a14:foregroundMark x1="73983" y1="90832" x2="74619" y2="88893"/>
                        <a14:foregroundMark x1="80709" y1="91519" x2="82186" y2="87763"/>
                        <a14:foregroundMark x1="71961" y1="91801" x2="76869" y2="91519"/>
                        <a14:foregroundMark x1="84231" y1="44709" x2="83686" y2="40428"/>
                        <a14:foregroundMark x1="72188" y1="39297" x2="77528" y2="33401"/>
                        <a14:foregroundMark x1="77528" y1="33401" x2="78119" y2="31826"/>
                        <a14:foregroundMark x1="71910" y1="39577" x2="72188" y2="41519"/>
                        <a14:foregroundMark x1="71257" y1="35016" x2="71891" y2="39442"/>
                        <a14:foregroundMark x1="71575" y1="35016" x2="71416" y2="33885"/>
                        <a14:foregroundMark x1="77573" y1="31543" x2="77664" y2="31099"/>
                        <a14:foregroundMark x1="78982" y1="26252" x2="80618" y2="27787"/>
                        <a14:backgroundMark x1="70870" y1="75969" x2="70870" y2="75969"/>
                        <a14:backgroundMark x1="72029" y1="75565" x2="72029" y2="75565"/>
                        <a14:backgroundMark x1="73370" y1="72900" x2="73370" y2="72900"/>
                        <a14:backgroundMark x1="73370" y1="72900" x2="73370" y2="72900"/>
                        <a14:backgroundMark x1="72120" y1="74879" x2="72120" y2="74879"/>
                        <a14:backgroundMark x1="73211" y1="46809" x2="72893" y2="43174"/>
                        <a14:backgroundMark x1="74142" y1="57916" x2="74142" y2="63328"/>
                        <a14:backgroundMark x1="73052" y1="70840" x2="72733" y2="78433"/>
                        <a14:backgroundMark x1="72733" y1="78433" x2="73120" y2="80412"/>
                        <a14:backgroundMark x1="70393" y1="47213" x2="71575" y2="42205"/>
                        <a14:backgroundMark x1="73370" y1="76535" x2="73370" y2="74435"/>
                        <a14:backgroundMark x1="70461" y1="38611" x2="71575" y2="39984"/>
                      </a14:backgroundRemoval>
                    </a14:imgEffect>
                  </a14:imgLayer>
                </a14:imgProps>
              </a:ext>
              <a:ext uri="{28A0092B-C50C-407E-A947-70E740481C1C}">
                <a14:useLocalDpi xmlns:a14="http://schemas.microsoft.com/office/drawing/2010/main" val="0"/>
              </a:ext>
            </a:extLst>
          </a:blip>
          <a:srcRect l="66800" t="21944" r="14684" b="5324"/>
          <a:stretch/>
        </p:blipFill>
        <p:spPr>
          <a:xfrm>
            <a:off x="10079503" y="2120873"/>
            <a:ext cx="2257425" cy="4987925"/>
          </a:xfrm>
          <a:prstGeom prst="rect">
            <a:avLst/>
          </a:prstGeom>
        </p:spPr>
      </p:pic>
    </p:spTree>
    <p:extLst>
      <p:ext uri="{BB962C8B-B14F-4D97-AF65-F5344CB8AC3E}">
        <p14:creationId xmlns:p14="http://schemas.microsoft.com/office/powerpoint/2010/main" val="194227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Tijdelijke aanduiding voor inhoud 19" descr="Afbeelding met kleding, schoeisel, persoon, tekenfilm&#10;&#10;Automatisch gegenereerde beschrijving">
            <a:extLst>
              <a:ext uri="{FF2B5EF4-FFF2-40B4-BE49-F238E27FC236}">
                <a16:creationId xmlns:a16="http://schemas.microsoft.com/office/drawing/2014/main" id="{A56FCB42-FF1D-F2BD-A879-E803733FF4C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364" t="4439" r="736"/>
          <a:stretch>
            <a:fillRect/>
          </a:stretch>
        </p:blipFill>
        <p:spPr>
          <a:xfrm>
            <a:off x="984250" y="0"/>
            <a:ext cx="10223500" cy="6586759"/>
          </a:xfrm>
          <a:ln>
            <a:noFill/>
          </a:ln>
        </p:spPr>
      </p:pic>
      <p:sp>
        <p:nvSpPr>
          <p:cNvPr id="21" name="Rechthoek 20">
            <a:extLst>
              <a:ext uri="{FF2B5EF4-FFF2-40B4-BE49-F238E27FC236}">
                <a16:creationId xmlns:a16="http://schemas.microsoft.com/office/drawing/2014/main" id="{542A8EC7-0479-4262-6F52-0C9AC8D007D5}"/>
              </a:ext>
            </a:extLst>
          </p:cNvPr>
          <p:cNvSpPr/>
          <p:nvPr/>
        </p:nvSpPr>
        <p:spPr>
          <a:xfrm>
            <a:off x="0" y="5583459"/>
            <a:ext cx="984250" cy="1274542"/>
          </a:xfrm>
          <a:prstGeom prst="rect">
            <a:avLst/>
          </a:prstGeom>
          <a:solidFill>
            <a:srgbClr val="C7A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2" name="Rechthoek 21">
            <a:extLst>
              <a:ext uri="{FF2B5EF4-FFF2-40B4-BE49-F238E27FC236}">
                <a16:creationId xmlns:a16="http://schemas.microsoft.com/office/drawing/2014/main" id="{219E7B8A-5565-A848-C398-D8FC6D00EFF8}"/>
              </a:ext>
            </a:extLst>
          </p:cNvPr>
          <p:cNvSpPr/>
          <p:nvPr/>
        </p:nvSpPr>
        <p:spPr>
          <a:xfrm>
            <a:off x="11195048" y="5583459"/>
            <a:ext cx="996951" cy="1274541"/>
          </a:xfrm>
          <a:prstGeom prst="rect">
            <a:avLst/>
          </a:prstGeom>
          <a:solidFill>
            <a:srgbClr val="C7A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4" name="Rechthoek 23">
            <a:extLst>
              <a:ext uri="{FF2B5EF4-FFF2-40B4-BE49-F238E27FC236}">
                <a16:creationId xmlns:a16="http://schemas.microsoft.com/office/drawing/2014/main" id="{68F24CC2-4092-B58D-F42E-0D772CC64951}"/>
              </a:ext>
            </a:extLst>
          </p:cNvPr>
          <p:cNvSpPr/>
          <p:nvPr/>
        </p:nvSpPr>
        <p:spPr>
          <a:xfrm>
            <a:off x="457200" y="6535959"/>
            <a:ext cx="11182349" cy="423641"/>
          </a:xfrm>
          <a:prstGeom prst="rect">
            <a:avLst/>
          </a:prstGeom>
          <a:solidFill>
            <a:srgbClr val="C7A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6063A701-7D35-7E66-67DE-45FB0A2FD450}"/>
              </a:ext>
            </a:extLst>
          </p:cNvPr>
          <p:cNvSpPr>
            <a:spLocks noGrp="1"/>
          </p:cNvSpPr>
          <p:nvPr>
            <p:ph type="title"/>
          </p:nvPr>
        </p:nvSpPr>
        <p:spPr>
          <a:xfrm>
            <a:off x="5251449" y="447535"/>
            <a:ext cx="1593850" cy="568465"/>
          </a:xfrm>
        </p:spPr>
        <p:txBody>
          <a:bodyPr>
            <a:normAutofit fontScale="90000"/>
          </a:bodyPr>
          <a:lstStyle/>
          <a:p>
            <a:r>
              <a:rPr lang="nl-BE" sz="3200" b="1" dirty="0">
                <a:solidFill>
                  <a:srgbClr val="C00000"/>
                </a:solidFill>
                <a:latin typeface="Amasis MT Pro" panose="02040504050005020304" pitchFamily="18" charset="0"/>
              </a:rPr>
              <a:t>Vragen?</a:t>
            </a:r>
          </a:p>
        </p:txBody>
      </p:sp>
      <p:sp>
        <p:nvSpPr>
          <p:cNvPr id="4" name="Tekstvak 3">
            <a:extLst>
              <a:ext uri="{FF2B5EF4-FFF2-40B4-BE49-F238E27FC236}">
                <a16:creationId xmlns:a16="http://schemas.microsoft.com/office/drawing/2014/main" id="{8AFF5AD5-5451-F806-1480-092586595F15}"/>
              </a:ext>
            </a:extLst>
          </p:cNvPr>
          <p:cNvSpPr txBox="1"/>
          <p:nvPr/>
        </p:nvSpPr>
        <p:spPr>
          <a:xfrm>
            <a:off x="1968500" y="6216128"/>
            <a:ext cx="4487862" cy="400110"/>
          </a:xfrm>
          <a:prstGeom prst="rect">
            <a:avLst/>
          </a:prstGeom>
          <a:noFill/>
          <a:effectLst>
            <a:softEdge rad="317500"/>
          </a:effectLst>
        </p:spPr>
        <p:txBody>
          <a:bodyPr wrap="square">
            <a:spAutoFit/>
          </a:bodyPr>
          <a:lstStyle/>
          <a:p>
            <a:pPr algn="ctr"/>
            <a:r>
              <a:rPr lang="nl-BE" sz="2000" dirty="0">
                <a:solidFill>
                  <a:srgbClr val="C00000"/>
                </a:solidFill>
                <a:latin typeface="Amasis MT Pro" panose="02040504050005020304" pitchFamily="18" charset="0"/>
              </a:rPr>
              <a:t>gitte.vertommen@kuleuven.be</a:t>
            </a:r>
          </a:p>
        </p:txBody>
      </p:sp>
    </p:spTree>
    <p:extLst>
      <p:ext uri="{BB962C8B-B14F-4D97-AF65-F5344CB8AC3E}">
        <p14:creationId xmlns:p14="http://schemas.microsoft.com/office/powerpoint/2010/main" val="141349888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3339</Words>
  <Application>Microsoft Office PowerPoint</Application>
  <PresentationFormat>Breedbeeld</PresentationFormat>
  <Paragraphs>508</Paragraphs>
  <Slides>26</Slides>
  <Notes>6</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26</vt:i4>
      </vt:variant>
    </vt:vector>
  </HeadingPairs>
  <TitlesOfParts>
    <vt:vector size="33" baseType="lpstr">
      <vt:lpstr>Amasis MT Pro</vt:lpstr>
      <vt:lpstr>Amasis MT Pro Light</vt:lpstr>
      <vt:lpstr>Amasis MT Pro Medium</vt:lpstr>
      <vt:lpstr>Aptos</vt:lpstr>
      <vt:lpstr>Aptos Display</vt:lpstr>
      <vt:lpstr>Arial</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Twijfels en uitdagingen</vt:lpstr>
      <vt:lpstr>PowerPoint-presentatie</vt:lpstr>
      <vt:lpstr>Tips en handvaten voor de klaspraktijk</vt:lpstr>
      <vt:lpstr>Tips en handvaten voor de klaspraktijk</vt:lpstr>
      <vt:lpstr>Tips en handvaten voor de klaspraktijk</vt:lpstr>
      <vt:lpstr>PowerPoint-presentatie</vt:lpstr>
      <vt:lpstr>PowerPoint-presentatie</vt:lpstr>
      <vt:lpstr>Vragen?</vt:lpstr>
    </vt:vector>
  </TitlesOfParts>
  <Company>KU Leuven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Gitte Vertommen</dc:creator>
  <cp:lastModifiedBy>Gitte Vertommen</cp:lastModifiedBy>
  <cp:revision>1</cp:revision>
  <dcterms:created xsi:type="dcterms:W3CDTF">2026-10-02T07:43:37Z</dcterms:created>
  <dcterms:modified xsi:type="dcterms:W3CDTF">2026-10-05T07:32:08Z</dcterms:modified>
</cp:coreProperties>
</file>